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1184" r:id="rId2"/>
    <p:sldId id="1197" r:id="rId3"/>
    <p:sldId id="1227" r:id="rId4"/>
    <p:sldId id="1224" r:id="rId5"/>
    <p:sldId id="1228" r:id="rId6"/>
    <p:sldId id="1225" r:id="rId7"/>
    <p:sldId id="1226" r:id="rId8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521415D9-36F7-43E2-AB2F-B90AF26B5E84}">
      <p14:sectionLst xmlns:p14="http://schemas.microsoft.com/office/powerpoint/2010/main">
        <p14:section name="Additional title slides" id="{DB952CA2-F37E-4B72-9E03-5C01D6602214}">
          <p14:sldIdLst>
            <p14:sldId id="1184"/>
            <p14:sldId id="1197"/>
            <p14:sldId id="1227"/>
            <p14:sldId id="1224"/>
            <p14:sldId id="1228"/>
            <p14:sldId id="1225"/>
            <p14:sldId id="122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39" autoAdjust="0"/>
    <p:restoredTop sz="97461" autoAdjust="0"/>
  </p:normalViewPr>
  <p:slideViewPr>
    <p:cSldViewPr snapToGrid="0" showGuides="1">
      <p:cViewPr varScale="1">
        <p:scale>
          <a:sx n="81" d="100"/>
          <a:sy n="81" d="100"/>
        </p:scale>
        <p:origin x="298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64C0F-D8BA-474B-BC57-EDE981ED72F8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E6787B-003D-4E7F-BC92-A14330494DAB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dirty="0"/>
            <a:t>Dramatically cut the reporting time by quickly and easily merging output from multiple tools into one professionally designed report. </a:t>
          </a:r>
        </a:p>
      </dgm:t>
    </dgm:pt>
    <dgm:pt modelId="{3A48E5AE-1CDD-494D-9E0C-AE82CA0037BD}" type="parTrans" cxnId="{417739EC-EC6A-43C1-B36B-AB146FFEFFB3}">
      <dgm:prSet/>
      <dgm:spPr/>
      <dgm:t>
        <a:bodyPr/>
        <a:lstStyle/>
        <a:p>
          <a:endParaRPr lang="en-US"/>
        </a:p>
      </dgm:t>
    </dgm:pt>
    <dgm:pt modelId="{96A45649-5228-468E-954B-E9BAA3EAE38F}" type="sibTrans" cxnId="{417739EC-EC6A-43C1-B36B-AB146FFEFFB3}">
      <dgm:prSet/>
      <dgm:spPr/>
      <dgm:t>
        <a:bodyPr/>
        <a:lstStyle/>
        <a:p>
          <a:endParaRPr lang="en-US"/>
        </a:p>
      </dgm:t>
    </dgm:pt>
    <dgm:pt modelId="{6FF844F3-EFBA-48AE-BFB9-A83AA17519CF}">
      <dgm:prSet phldrT="[Text]" custT="1"/>
      <dgm:spPr/>
      <dgm:t>
        <a:bodyPr/>
        <a:lstStyle/>
        <a:p>
          <a:r>
            <a:rPr lang="en-US" sz="1600" dirty="0"/>
            <a:t>Multi-User reporting Manage reusable cybersecurity assessment and Vulnerability Data</a:t>
          </a:r>
          <a:r>
            <a:rPr lang="en-US" sz="1600" b="0" i="0" dirty="0"/>
            <a:t> </a:t>
          </a:r>
          <a:endParaRPr lang="en-US" sz="1600" dirty="0"/>
        </a:p>
      </dgm:t>
    </dgm:pt>
    <dgm:pt modelId="{C73AAA88-48EC-47E3-964C-440F44777BD5}" type="parTrans" cxnId="{A7D1371D-B32D-4AEB-BC7C-0FD50141F9AE}">
      <dgm:prSet/>
      <dgm:spPr/>
      <dgm:t>
        <a:bodyPr/>
        <a:lstStyle/>
        <a:p>
          <a:endParaRPr lang="en-US"/>
        </a:p>
      </dgm:t>
    </dgm:pt>
    <dgm:pt modelId="{8B58B3A6-638D-4959-8551-B0248341EA15}" type="sibTrans" cxnId="{A7D1371D-B32D-4AEB-BC7C-0FD50141F9AE}">
      <dgm:prSet/>
      <dgm:spPr/>
      <dgm:t>
        <a:bodyPr/>
        <a:lstStyle/>
        <a:p>
          <a:endParaRPr lang="en-US"/>
        </a:p>
      </dgm:t>
    </dgm:pt>
    <dgm:pt modelId="{0A4A2B52-787B-437C-B095-735C25D2A92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600" b="0" i="0" dirty="0"/>
            <a:t>Combine multiple output into</a:t>
          </a:r>
          <a:r>
            <a:rPr lang="en-US" sz="1600" dirty="0"/>
            <a:t> one professionally designed report. And place the description in its assigned place and arrange it accordingly.</a:t>
          </a:r>
        </a:p>
      </dgm:t>
    </dgm:pt>
    <dgm:pt modelId="{F1C35B72-E4D8-42BD-99EA-AC4D42181CA5}" type="parTrans" cxnId="{E1F897CE-68AD-4DB6-BB51-A3707282DA21}">
      <dgm:prSet/>
      <dgm:spPr/>
      <dgm:t>
        <a:bodyPr/>
        <a:lstStyle/>
        <a:p>
          <a:endParaRPr lang="en-US"/>
        </a:p>
      </dgm:t>
    </dgm:pt>
    <dgm:pt modelId="{5843AC3B-D2C1-464A-8A94-ECF820819A93}" type="sibTrans" cxnId="{E1F897CE-68AD-4DB6-BB51-A3707282DA21}">
      <dgm:prSet/>
      <dgm:spPr/>
      <dgm:t>
        <a:bodyPr/>
        <a:lstStyle/>
        <a:p>
          <a:endParaRPr lang="en-US"/>
        </a:p>
      </dgm:t>
    </dgm:pt>
    <dgm:pt modelId="{7E020970-D4B9-4ED8-BDA9-687D341CE784}" type="pres">
      <dgm:prSet presAssocID="{1F064C0F-D8BA-474B-BC57-EDE981ED72F8}" presName="linear" presStyleCnt="0">
        <dgm:presLayoutVars>
          <dgm:dir/>
          <dgm:animLvl val="lvl"/>
          <dgm:resizeHandles val="exact"/>
        </dgm:presLayoutVars>
      </dgm:prSet>
      <dgm:spPr/>
    </dgm:pt>
    <dgm:pt modelId="{2040A111-598B-4081-B427-F56CA36ACB0E}" type="pres">
      <dgm:prSet presAssocID="{DEE6787B-003D-4E7F-BC92-A14330494DAB}" presName="parentLin" presStyleCnt="0"/>
      <dgm:spPr/>
    </dgm:pt>
    <dgm:pt modelId="{CB61EB00-EBA0-4912-B873-CF2DEC13F124}" type="pres">
      <dgm:prSet presAssocID="{DEE6787B-003D-4E7F-BC92-A14330494DAB}" presName="parentLeftMargin" presStyleLbl="node1" presStyleIdx="0" presStyleCnt="3"/>
      <dgm:spPr/>
    </dgm:pt>
    <dgm:pt modelId="{05AA98E9-0F74-4462-905D-1F44A5D7D11E}" type="pres">
      <dgm:prSet presAssocID="{DEE6787B-003D-4E7F-BC92-A14330494DAB}" presName="parentText" presStyleLbl="node1" presStyleIdx="0" presStyleCnt="3" custScaleX="142857" custLinFactNeighborX="-1618" custLinFactNeighborY="-2352">
        <dgm:presLayoutVars>
          <dgm:chMax val="0"/>
          <dgm:bulletEnabled val="1"/>
        </dgm:presLayoutVars>
      </dgm:prSet>
      <dgm:spPr/>
    </dgm:pt>
    <dgm:pt modelId="{D561A976-E6A4-4C65-9400-96286E355D42}" type="pres">
      <dgm:prSet presAssocID="{DEE6787B-003D-4E7F-BC92-A14330494DAB}" presName="negativeSpace" presStyleCnt="0"/>
      <dgm:spPr/>
    </dgm:pt>
    <dgm:pt modelId="{DC4B07CE-2B37-4AE1-9CEA-ED726826C433}" type="pres">
      <dgm:prSet presAssocID="{DEE6787B-003D-4E7F-BC92-A14330494DAB}" presName="childText" presStyleLbl="conFgAcc1" presStyleIdx="0" presStyleCnt="3">
        <dgm:presLayoutVars>
          <dgm:bulletEnabled val="1"/>
        </dgm:presLayoutVars>
      </dgm:prSet>
      <dgm:spPr/>
    </dgm:pt>
    <dgm:pt modelId="{79BBFDDB-6576-4F37-89B1-C4DF31FBD62A}" type="pres">
      <dgm:prSet presAssocID="{96A45649-5228-468E-954B-E9BAA3EAE38F}" presName="spaceBetweenRectangles" presStyleCnt="0"/>
      <dgm:spPr/>
    </dgm:pt>
    <dgm:pt modelId="{A3471B5C-0B7C-45F7-8150-5EC439540247}" type="pres">
      <dgm:prSet presAssocID="{6FF844F3-EFBA-48AE-BFB9-A83AA17519CF}" presName="parentLin" presStyleCnt="0"/>
      <dgm:spPr/>
    </dgm:pt>
    <dgm:pt modelId="{10F68284-EB83-47D9-BA1B-72BEA61F7879}" type="pres">
      <dgm:prSet presAssocID="{6FF844F3-EFBA-48AE-BFB9-A83AA17519CF}" presName="parentLeftMargin" presStyleLbl="node1" presStyleIdx="0" presStyleCnt="3"/>
      <dgm:spPr/>
    </dgm:pt>
    <dgm:pt modelId="{30932E05-6B29-4F1B-9B2B-6F7357BE7D65}" type="pres">
      <dgm:prSet presAssocID="{6FF844F3-EFBA-48AE-BFB9-A83AA17519CF}" presName="parentText" presStyleLbl="node1" presStyleIdx="1" presStyleCnt="3" custScaleX="142857" custLinFactNeighborX="-1618" custLinFactNeighborY="-2352">
        <dgm:presLayoutVars>
          <dgm:chMax val="0"/>
          <dgm:bulletEnabled val="1"/>
        </dgm:presLayoutVars>
      </dgm:prSet>
      <dgm:spPr/>
    </dgm:pt>
    <dgm:pt modelId="{0C227126-FA82-47FF-A84A-1152F71E485B}" type="pres">
      <dgm:prSet presAssocID="{6FF844F3-EFBA-48AE-BFB9-A83AA17519CF}" presName="negativeSpace" presStyleCnt="0"/>
      <dgm:spPr/>
    </dgm:pt>
    <dgm:pt modelId="{56CEA656-47B2-4FE0-A062-2AC960D5E49F}" type="pres">
      <dgm:prSet presAssocID="{6FF844F3-EFBA-48AE-BFB9-A83AA17519CF}" presName="childText" presStyleLbl="conFgAcc1" presStyleIdx="1" presStyleCnt="3">
        <dgm:presLayoutVars>
          <dgm:bulletEnabled val="1"/>
        </dgm:presLayoutVars>
      </dgm:prSet>
      <dgm:spPr/>
    </dgm:pt>
    <dgm:pt modelId="{176EE3BC-FE15-4492-9048-63B0BB3388AE}" type="pres">
      <dgm:prSet presAssocID="{8B58B3A6-638D-4959-8551-B0248341EA15}" presName="spaceBetweenRectangles" presStyleCnt="0"/>
      <dgm:spPr/>
    </dgm:pt>
    <dgm:pt modelId="{289D2A1D-8931-4702-A7D7-6680A03B7A56}" type="pres">
      <dgm:prSet presAssocID="{0A4A2B52-787B-437C-B095-735C25D2A928}" presName="parentLin" presStyleCnt="0"/>
      <dgm:spPr/>
    </dgm:pt>
    <dgm:pt modelId="{2E155588-07BC-45CC-9C5C-3655A06AEC0A}" type="pres">
      <dgm:prSet presAssocID="{0A4A2B52-787B-437C-B095-735C25D2A928}" presName="parentLeftMargin" presStyleLbl="node1" presStyleIdx="1" presStyleCnt="3"/>
      <dgm:spPr/>
    </dgm:pt>
    <dgm:pt modelId="{0C8A67DD-1124-46BD-955C-F72B3D0B9E3D}" type="pres">
      <dgm:prSet presAssocID="{0A4A2B52-787B-437C-B095-735C25D2A928}" presName="parentText" presStyleLbl="node1" presStyleIdx="2" presStyleCnt="3" custScaleX="140353">
        <dgm:presLayoutVars>
          <dgm:chMax val="0"/>
          <dgm:bulletEnabled val="1"/>
        </dgm:presLayoutVars>
      </dgm:prSet>
      <dgm:spPr/>
    </dgm:pt>
    <dgm:pt modelId="{D3BB27E5-3A41-4EE5-877A-F4924A43F8AC}" type="pres">
      <dgm:prSet presAssocID="{0A4A2B52-787B-437C-B095-735C25D2A928}" presName="negativeSpace" presStyleCnt="0"/>
      <dgm:spPr/>
    </dgm:pt>
    <dgm:pt modelId="{78297353-DC90-4C45-BC52-346A53FE00AD}" type="pres">
      <dgm:prSet presAssocID="{0A4A2B52-787B-437C-B095-735C25D2A92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7D1371D-B32D-4AEB-BC7C-0FD50141F9AE}" srcId="{1F064C0F-D8BA-474B-BC57-EDE981ED72F8}" destId="{6FF844F3-EFBA-48AE-BFB9-A83AA17519CF}" srcOrd="1" destOrd="0" parTransId="{C73AAA88-48EC-47E3-964C-440F44777BD5}" sibTransId="{8B58B3A6-638D-4959-8551-B0248341EA15}"/>
    <dgm:cxn modelId="{28858269-5CB5-4F9C-83B0-96F9C2DD34F0}" type="presOf" srcId="{6FF844F3-EFBA-48AE-BFB9-A83AA17519CF}" destId="{10F68284-EB83-47D9-BA1B-72BEA61F7879}" srcOrd="0" destOrd="0" presId="urn:microsoft.com/office/officeart/2005/8/layout/list1"/>
    <dgm:cxn modelId="{D65FDC86-B7C3-471E-9A79-12073C6731EA}" type="presOf" srcId="{0A4A2B52-787B-437C-B095-735C25D2A928}" destId="{0C8A67DD-1124-46BD-955C-F72B3D0B9E3D}" srcOrd="1" destOrd="0" presId="urn:microsoft.com/office/officeart/2005/8/layout/list1"/>
    <dgm:cxn modelId="{3B4815AA-75B7-49E3-9E11-79D44002A5BA}" type="presOf" srcId="{DEE6787B-003D-4E7F-BC92-A14330494DAB}" destId="{05AA98E9-0F74-4462-905D-1F44A5D7D11E}" srcOrd="1" destOrd="0" presId="urn:microsoft.com/office/officeart/2005/8/layout/list1"/>
    <dgm:cxn modelId="{E1F897CE-68AD-4DB6-BB51-A3707282DA21}" srcId="{1F064C0F-D8BA-474B-BC57-EDE981ED72F8}" destId="{0A4A2B52-787B-437C-B095-735C25D2A928}" srcOrd="2" destOrd="0" parTransId="{F1C35B72-E4D8-42BD-99EA-AC4D42181CA5}" sibTransId="{5843AC3B-D2C1-464A-8A94-ECF820819A93}"/>
    <dgm:cxn modelId="{BDDFF7DF-AA27-4004-8E98-4FE6FA9EDA6D}" type="presOf" srcId="{6FF844F3-EFBA-48AE-BFB9-A83AA17519CF}" destId="{30932E05-6B29-4F1B-9B2B-6F7357BE7D65}" srcOrd="1" destOrd="0" presId="urn:microsoft.com/office/officeart/2005/8/layout/list1"/>
    <dgm:cxn modelId="{459BA6E3-3035-4E98-9053-86636F5AF205}" type="presOf" srcId="{1F064C0F-D8BA-474B-BC57-EDE981ED72F8}" destId="{7E020970-D4B9-4ED8-BDA9-687D341CE784}" srcOrd="0" destOrd="0" presId="urn:microsoft.com/office/officeart/2005/8/layout/list1"/>
    <dgm:cxn modelId="{417739EC-EC6A-43C1-B36B-AB146FFEFFB3}" srcId="{1F064C0F-D8BA-474B-BC57-EDE981ED72F8}" destId="{DEE6787B-003D-4E7F-BC92-A14330494DAB}" srcOrd="0" destOrd="0" parTransId="{3A48E5AE-1CDD-494D-9E0C-AE82CA0037BD}" sibTransId="{96A45649-5228-468E-954B-E9BAA3EAE38F}"/>
    <dgm:cxn modelId="{845439ED-4DA6-4119-9E51-07B8EA33EDE4}" type="presOf" srcId="{0A4A2B52-787B-437C-B095-735C25D2A928}" destId="{2E155588-07BC-45CC-9C5C-3655A06AEC0A}" srcOrd="0" destOrd="0" presId="urn:microsoft.com/office/officeart/2005/8/layout/list1"/>
    <dgm:cxn modelId="{1A51CFEF-5C38-4B4F-9209-472A5FA17B3C}" type="presOf" srcId="{DEE6787B-003D-4E7F-BC92-A14330494DAB}" destId="{CB61EB00-EBA0-4912-B873-CF2DEC13F124}" srcOrd="0" destOrd="0" presId="urn:microsoft.com/office/officeart/2005/8/layout/list1"/>
    <dgm:cxn modelId="{64423AAC-947B-4157-960A-77F939D73895}" type="presParOf" srcId="{7E020970-D4B9-4ED8-BDA9-687D341CE784}" destId="{2040A111-598B-4081-B427-F56CA36ACB0E}" srcOrd="0" destOrd="0" presId="urn:microsoft.com/office/officeart/2005/8/layout/list1"/>
    <dgm:cxn modelId="{A6D70895-BBEE-45FD-987C-9CB567736ABA}" type="presParOf" srcId="{2040A111-598B-4081-B427-F56CA36ACB0E}" destId="{CB61EB00-EBA0-4912-B873-CF2DEC13F124}" srcOrd="0" destOrd="0" presId="urn:microsoft.com/office/officeart/2005/8/layout/list1"/>
    <dgm:cxn modelId="{C4C1D316-46D7-410A-847A-963F564DC0C2}" type="presParOf" srcId="{2040A111-598B-4081-B427-F56CA36ACB0E}" destId="{05AA98E9-0F74-4462-905D-1F44A5D7D11E}" srcOrd="1" destOrd="0" presId="urn:microsoft.com/office/officeart/2005/8/layout/list1"/>
    <dgm:cxn modelId="{18A029BA-2F73-467A-9B45-F5814C987FBE}" type="presParOf" srcId="{7E020970-D4B9-4ED8-BDA9-687D341CE784}" destId="{D561A976-E6A4-4C65-9400-96286E355D42}" srcOrd="1" destOrd="0" presId="urn:microsoft.com/office/officeart/2005/8/layout/list1"/>
    <dgm:cxn modelId="{2B0CCB5E-755F-44DF-AFC4-DFECE3C7DCE1}" type="presParOf" srcId="{7E020970-D4B9-4ED8-BDA9-687D341CE784}" destId="{DC4B07CE-2B37-4AE1-9CEA-ED726826C433}" srcOrd="2" destOrd="0" presId="urn:microsoft.com/office/officeart/2005/8/layout/list1"/>
    <dgm:cxn modelId="{AA976839-BA1A-4B8B-97DD-8F2E94CA4700}" type="presParOf" srcId="{7E020970-D4B9-4ED8-BDA9-687D341CE784}" destId="{79BBFDDB-6576-4F37-89B1-C4DF31FBD62A}" srcOrd="3" destOrd="0" presId="urn:microsoft.com/office/officeart/2005/8/layout/list1"/>
    <dgm:cxn modelId="{123765BE-FCFC-4E80-A645-0E2961719241}" type="presParOf" srcId="{7E020970-D4B9-4ED8-BDA9-687D341CE784}" destId="{A3471B5C-0B7C-45F7-8150-5EC439540247}" srcOrd="4" destOrd="0" presId="urn:microsoft.com/office/officeart/2005/8/layout/list1"/>
    <dgm:cxn modelId="{6E0227E6-6F57-4324-B2B1-0D4C66B29DE4}" type="presParOf" srcId="{A3471B5C-0B7C-45F7-8150-5EC439540247}" destId="{10F68284-EB83-47D9-BA1B-72BEA61F7879}" srcOrd="0" destOrd="0" presId="urn:microsoft.com/office/officeart/2005/8/layout/list1"/>
    <dgm:cxn modelId="{5D30CA83-2894-4439-A6E7-27656B0FE728}" type="presParOf" srcId="{A3471B5C-0B7C-45F7-8150-5EC439540247}" destId="{30932E05-6B29-4F1B-9B2B-6F7357BE7D65}" srcOrd="1" destOrd="0" presId="urn:microsoft.com/office/officeart/2005/8/layout/list1"/>
    <dgm:cxn modelId="{EBABEE13-4A57-44A2-B626-774283CF9BB5}" type="presParOf" srcId="{7E020970-D4B9-4ED8-BDA9-687D341CE784}" destId="{0C227126-FA82-47FF-A84A-1152F71E485B}" srcOrd="5" destOrd="0" presId="urn:microsoft.com/office/officeart/2005/8/layout/list1"/>
    <dgm:cxn modelId="{020502D3-08D9-406B-8E34-D724CB36FFC0}" type="presParOf" srcId="{7E020970-D4B9-4ED8-BDA9-687D341CE784}" destId="{56CEA656-47B2-4FE0-A062-2AC960D5E49F}" srcOrd="6" destOrd="0" presId="urn:microsoft.com/office/officeart/2005/8/layout/list1"/>
    <dgm:cxn modelId="{4194B70E-4D32-483B-9706-416793EDF405}" type="presParOf" srcId="{7E020970-D4B9-4ED8-BDA9-687D341CE784}" destId="{176EE3BC-FE15-4492-9048-63B0BB3388AE}" srcOrd="7" destOrd="0" presId="urn:microsoft.com/office/officeart/2005/8/layout/list1"/>
    <dgm:cxn modelId="{885CE195-A97A-4DC9-B22C-FA2248451BD9}" type="presParOf" srcId="{7E020970-D4B9-4ED8-BDA9-687D341CE784}" destId="{289D2A1D-8931-4702-A7D7-6680A03B7A56}" srcOrd="8" destOrd="0" presId="urn:microsoft.com/office/officeart/2005/8/layout/list1"/>
    <dgm:cxn modelId="{0EBDB24C-BC38-469E-A127-F7783BF0BBEA}" type="presParOf" srcId="{289D2A1D-8931-4702-A7D7-6680A03B7A56}" destId="{2E155588-07BC-45CC-9C5C-3655A06AEC0A}" srcOrd="0" destOrd="0" presId="urn:microsoft.com/office/officeart/2005/8/layout/list1"/>
    <dgm:cxn modelId="{1CCC498E-FBA1-443A-8954-69909ECFD99C}" type="presParOf" srcId="{289D2A1D-8931-4702-A7D7-6680A03B7A56}" destId="{0C8A67DD-1124-46BD-955C-F72B3D0B9E3D}" srcOrd="1" destOrd="0" presId="urn:microsoft.com/office/officeart/2005/8/layout/list1"/>
    <dgm:cxn modelId="{2E2625CC-8D14-4CD3-90BD-6DD541C1264F}" type="presParOf" srcId="{7E020970-D4B9-4ED8-BDA9-687D341CE784}" destId="{D3BB27E5-3A41-4EE5-877A-F4924A43F8AC}" srcOrd="9" destOrd="0" presId="urn:microsoft.com/office/officeart/2005/8/layout/list1"/>
    <dgm:cxn modelId="{9B4E5952-95C7-40DD-A175-456F39B99F1E}" type="presParOf" srcId="{7E020970-D4B9-4ED8-BDA9-687D341CE784}" destId="{78297353-DC90-4C45-BC52-346A53FE00A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B37EB-7F36-494D-8342-36DF2402F64D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C608C0-3A98-4659-BC07-25DA8F20DEF8}">
      <dgm:prSet phldrT="[Text]"/>
      <dgm:spPr/>
      <dgm:t>
        <a:bodyPr/>
        <a:lstStyle/>
        <a:p>
          <a:r>
            <a:rPr lang="en-US" b="1" dirty="0"/>
            <a:t>Advanced Custom Reporting:</a:t>
          </a:r>
          <a:r>
            <a:rPr lang="en-US" dirty="0"/>
            <a:t> Dramatically cut the reporting time by quickly and easily merging output from multiple tools into one professionally designed report.</a:t>
          </a:r>
        </a:p>
      </dgm:t>
    </dgm:pt>
    <dgm:pt modelId="{7BCEEABE-6778-47BE-909D-E34523DF9625}" type="parTrans" cxnId="{79E9DC22-1920-4A79-A93E-1A6270245A0E}">
      <dgm:prSet/>
      <dgm:spPr/>
      <dgm:t>
        <a:bodyPr/>
        <a:lstStyle/>
        <a:p>
          <a:endParaRPr lang="en-US"/>
        </a:p>
      </dgm:t>
    </dgm:pt>
    <dgm:pt modelId="{B9F0DA1E-1687-4B2E-85A9-8D88AEE9C16C}" type="sibTrans" cxnId="{79E9DC22-1920-4A79-A93E-1A6270245A0E}">
      <dgm:prSet/>
      <dgm:spPr/>
      <dgm:t>
        <a:bodyPr/>
        <a:lstStyle/>
        <a:p>
          <a:endParaRPr lang="en-US"/>
        </a:p>
      </dgm:t>
    </dgm:pt>
    <dgm:pt modelId="{15221348-D7F4-4D11-A6C2-8E34A9F25DCF}">
      <dgm:prSet phldrT="[Text]"/>
      <dgm:spPr/>
      <dgm:t>
        <a:bodyPr/>
        <a:lstStyle/>
        <a:p>
          <a:r>
            <a:rPr lang="en-US" b="1" dirty="0"/>
            <a:t>Quality and Consistency:</a:t>
          </a:r>
          <a:r>
            <a:rPr lang="en-US" dirty="0"/>
            <a:t> Use one of these methodologies to ensure consistent results.</a:t>
          </a:r>
        </a:p>
      </dgm:t>
    </dgm:pt>
    <dgm:pt modelId="{3A5F6C5D-82C6-4271-8B56-B556E2DDDB16}" type="parTrans" cxnId="{71CD22D0-2277-4FCB-8462-4F21320EE1A4}">
      <dgm:prSet/>
      <dgm:spPr/>
      <dgm:t>
        <a:bodyPr/>
        <a:lstStyle/>
        <a:p>
          <a:endParaRPr lang="en-US"/>
        </a:p>
      </dgm:t>
    </dgm:pt>
    <dgm:pt modelId="{6539D6B9-A1C9-495A-8DE6-BDBA6841F1D7}" type="sibTrans" cxnId="{71CD22D0-2277-4FCB-8462-4F21320EE1A4}">
      <dgm:prSet/>
      <dgm:spPr/>
      <dgm:t>
        <a:bodyPr/>
        <a:lstStyle/>
        <a:p>
          <a:endParaRPr lang="en-US"/>
        </a:p>
      </dgm:t>
    </dgm:pt>
    <dgm:pt modelId="{6483351A-AA6E-452B-B5E1-37E26D2D9102}">
      <dgm:prSet phldrT="[Text]"/>
      <dgm:spPr/>
      <dgm:t>
        <a:bodyPr/>
        <a:lstStyle/>
        <a:p>
          <a:r>
            <a:rPr lang="en-US" dirty="0"/>
            <a:t>Manage reusable cybersecurity assessment and Vulnerability Data</a:t>
          </a:r>
        </a:p>
      </dgm:t>
    </dgm:pt>
    <dgm:pt modelId="{D62DA962-346D-41E5-840C-86426096560F}" type="parTrans" cxnId="{C5FF820B-6E1B-4C83-9E0F-A7EDF37EB19A}">
      <dgm:prSet/>
      <dgm:spPr/>
      <dgm:t>
        <a:bodyPr/>
        <a:lstStyle/>
        <a:p>
          <a:endParaRPr lang="en-US"/>
        </a:p>
      </dgm:t>
    </dgm:pt>
    <dgm:pt modelId="{C33BEDD0-F2ED-4B8C-A8AA-D7961908CD95}" type="sibTrans" cxnId="{C5FF820B-6E1B-4C83-9E0F-A7EDF37EB19A}">
      <dgm:prSet/>
      <dgm:spPr/>
      <dgm:t>
        <a:bodyPr/>
        <a:lstStyle/>
        <a:p>
          <a:endParaRPr lang="en-US"/>
        </a:p>
      </dgm:t>
    </dgm:pt>
    <dgm:pt modelId="{929035A5-C69F-4938-B9D1-EFEB997D65EA}">
      <dgm:prSet phldrT="[Text]"/>
      <dgm:spPr/>
      <dgm:t>
        <a:bodyPr/>
        <a:lstStyle/>
        <a:p>
          <a:r>
            <a:rPr lang="en-US" dirty="0"/>
            <a:t>Features</a:t>
          </a:r>
        </a:p>
      </dgm:t>
    </dgm:pt>
    <dgm:pt modelId="{DCD068D3-C97A-4CB3-A10C-74F2A2C8C7C9}" type="sibTrans" cxnId="{29985FDE-AE53-4B5F-BDFA-25A9B95103FE}">
      <dgm:prSet/>
      <dgm:spPr/>
      <dgm:t>
        <a:bodyPr/>
        <a:lstStyle/>
        <a:p>
          <a:endParaRPr lang="en-US"/>
        </a:p>
      </dgm:t>
    </dgm:pt>
    <dgm:pt modelId="{572B50C7-A6B0-4B9C-917B-A24D9EF9139B}" type="parTrans" cxnId="{29985FDE-AE53-4B5F-BDFA-25A9B95103FE}">
      <dgm:prSet/>
      <dgm:spPr/>
      <dgm:t>
        <a:bodyPr/>
        <a:lstStyle/>
        <a:p>
          <a:endParaRPr lang="en-US"/>
        </a:p>
      </dgm:t>
    </dgm:pt>
    <dgm:pt modelId="{83882470-C41B-42CA-A55E-CC4DF531CD3C}" type="pres">
      <dgm:prSet presAssocID="{942B37EB-7F36-494D-8342-36DF2402F64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8D4191-C380-4D9E-B858-DE4BB82EC7D8}" type="pres">
      <dgm:prSet presAssocID="{929035A5-C69F-4938-B9D1-EFEB997D65EA}" presName="root1" presStyleCnt="0"/>
      <dgm:spPr/>
    </dgm:pt>
    <dgm:pt modelId="{ED6327A2-58BB-4B12-832E-EFAA330D257D}" type="pres">
      <dgm:prSet presAssocID="{929035A5-C69F-4938-B9D1-EFEB997D65EA}" presName="LevelOneTextNode" presStyleLbl="node0" presStyleIdx="0" presStyleCnt="1">
        <dgm:presLayoutVars>
          <dgm:chPref val="3"/>
        </dgm:presLayoutVars>
      </dgm:prSet>
      <dgm:spPr/>
    </dgm:pt>
    <dgm:pt modelId="{3EF4D985-E627-4607-941E-236EF2DF7054}" type="pres">
      <dgm:prSet presAssocID="{929035A5-C69F-4938-B9D1-EFEB997D65EA}" presName="level2hierChild" presStyleCnt="0"/>
      <dgm:spPr/>
    </dgm:pt>
    <dgm:pt modelId="{CE5BA024-066F-4AC6-9EC0-B702A383736D}" type="pres">
      <dgm:prSet presAssocID="{7BCEEABE-6778-47BE-909D-E34523DF9625}" presName="conn2-1" presStyleLbl="parChTrans1D2" presStyleIdx="0" presStyleCnt="3"/>
      <dgm:spPr/>
    </dgm:pt>
    <dgm:pt modelId="{89F0F6E9-008D-417B-A0D1-3195C678F8A8}" type="pres">
      <dgm:prSet presAssocID="{7BCEEABE-6778-47BE-909D-E34523DF9625}" presName="connTx" presStyleLbl="parChTrans1D2" presStyleIdx="0" presStyleCnt="3"/>
      <dgm:spPr/>
    </dgm:pt>
    <dgm:pt modelId="{4CEE4939-1023-4FA5-B95E-11DD1FFB52C8}" type="pres">
      <dgm:prSet presAssocID="{DCC608C0-3A98-4659-BC07-25DA8F20DEF8}" presName="root2" presStyleCnt="0"/>
      <dgm:spPr/>
    </dgm:pt>
    <dgm:pt modelId="{215B6FB9-CEE3-4804-BB80-45BC8A9B15E1}" type="pres">
      <dgm:prSet presAssocID="{DCC608C0-3A98-4659-BC07-25DA8F20DEF8}" presName="LevelTwoTextNode" presStyleLbl="node2" presStyleIdx="0" presStyleCnt="3">
        <dgm:presLayoutVars>
          <dgm:chPref val="3"/>
        </dgm:presLayoutVars>
      </dgm:prSet>
      <dgm:spPr/>
    </dgm:pt>
    <dgm:pt modelId="{64149C14-501E-4CD9-8D0D-CAE2DEE00CD0}" type="pres">
      <dgm:prSet presAssocID="{DCC608C0-3A98-4659-BC07-25DA8F20DEF8}" presName="level3hierChild" presStyleCnt="0"/>
      <dgm:spPr/>
    </dgm:pt>
    <dgm:pt modelId="{C3829582-6C16-4D8F-933F-73BC5A7CB398}" type="pres">
      <dgm:prSet presAssocID="{3A5F6C5D-82C6-4271-8B56-B556E2DDDB16}" presName="conn2-1" presStyleLbl="parChTrans1D2" presStyleIdx="1" presStyleCnt="3"/>
      <dgm:spPr/>
    </dgm:pt>
    <dgm:pt modelId="{EEDA2B5A-E49C-4DDE-B3B4-2C9552BDC9B4}" type="pres">
      <dgm:prSet presAssocID="{3A5F6C5D-82C6-4271-8B56-B556E2DDDB16}" presName="connTx" presStyleLbl="parChTrans1D2" presStyleIdx="1" presStyleCnt="3"/>
      <dgm:spPr/>
    </dgm:pt>
    <dgm:pt modelId="{643ECC54-A748-4FD2-9B06-FC0401532CD4}" type="pres">
      <dgm:prSet presAssocID="{15221348-D7F4-4D11-A6C2-8E34A9F25DCF}" presName="root2" presStyleCnt="0"/>
      <dgm:spPr/>
    </dgm:pt>
    <dgm:pt modelId="{69D48CE8-8FC1-4DBC-BD01-5E3D759D5571}" type="pres">
      <dgm:prSet presAssocID="{15221348-D7F4-4D11-A6C2-8E34A9F25DCF}" presName="LevelTwoTextNode" presStyleLbl="node2" presStyleIdx="1" presStyleCnt="3">
        <dgm:presLayoutVars>
          <dgm:chPref val="3"/>
        </dgm:presLayoutVars>
      </dgm:prSet>
      <dgm:spPr/>
    </dgm:pt>
    <dgm:pt modelId="{E8D33EB7-D4CD-45E6-96AB-8F5D010D266E}" type="pres">
      <dgm:prSet presAssocID="{15221348-D7F4-4D11-A6C2-8E34A9F25DCF}" presName="level3hierChild" presStyleCnt="0"/>
      <dgm:spPr/>
    </dgm:pt>
    <dgm:pt modelId="{381F4822-D120-4605-9AB2-0939E2492B8F}" type="pres">
      <dgm:prSet presAssocID="{D62DA962-346D-41E5-840C-86426096560F}" presName="conn2-1" presStyleLbl="parChTrans1D2" presStyleIdx="2" presStyleCnt="3"/>
      <dgm:spPr/>
    </dgm:pt>
    <dgm:pt modelId="{78FA3F08-BE77-420B-B84B-8144AA85B9E3}" type="pres">
      <dgm:prSet presAssocID="{D62DA962-346D-41E5-840C-86426096560F}" presName="connTx" presStyleLbl="parChTrans1D2" presStyleIdx="2" presStyleCnt="3"/>
      <dgm:spPr/>
    </dgm:pt>
    <dgm:pt modelId="{2F3F2D0A-6FCA-40EF-A531-37872D661821}" type="pres">
      <dgm:prSet presAssocID="{6483351A-AA6E-452B-B5E1-37E26D2D9102}" presName="root2" presStyleCnt="0"/>
      <dgm:spPr/>
    </dgm:pt>
    <dgm:pt modelId="{E7660853-E3D7-4FD1-BCC7-ABA81F8E8002}" type="pres">
      <dgm:prSet presAssocID="{6483351A-AA6E-452B-B5E1-37E26D2D9102}" presName="LevelTwoTextNode" presStyleLbl="node2" presStyleIdx="2" presStyleCnt="3">
        <dgm:presLayoutVars>
          <dgm:chPref val="3"/>
        </dgm:presLayoutVars>
      </dgm:prSet>
      <dgm:spPr/>
    </dgm:pt>
    <dgm:pt modelId="{A8ED7B46-A31C-477D-BF96-F2534DA8B6CE}" type="pres">
      <dgm:prSet presAssocID="{6483351A-AA6E-452B-B5E1-37E26D2D9102}" presName="level3hierChild" presStyleCnt="0"/>
      <dgm:spPr/>
    </dgm:pt>
  </dgm:ptLst>
  <dgm:cxnLst>
    <dgm:cxn modelId="{9CBCDE00-1AF0-4239-8EB7-26BA605A7748}" type="presOf" srcId="{D62DA962-346D-41E5-840C-86426096560F}" destId="{78FA3F08-BE77-420B-B84B-8144AA85B9E3}" srcOrd="1" destOrd="0" presId="urn:microsoft.com/office/officeart/2008/layout/HorizontalMultiLevelHierarchy"/>
    <dgm:cxn modelId="{C5FF820B-6E1B-4C83-9E0F-A7EDF37EB19A}" srcId="{929035A5-C69F-4938-B9D1-EFEB997D65EA}" destId="{6483351A-AA6E-452B-B5E1-37E26D2D9102}" srcOrd="2" destOrd="0" parTransId="{D62DA962-346D-41E5-840C-86426096560F}" sibTransId="{C33BEDD0-F2ED-4B8C-A8AA-D7961908CD95}"/>
    <dgm:cxn modelId="{79E9DC22-1920-4A79-A93E-1A6270245A0E}" srcId="{929035A5-C69F-4938-B9D1-EFEB997D65EA}" destId="{DCC608C0-3A98-4659-BC07-25DA8F20DEF8}" srcOrd="0" destOrd="0" parTransId="{7BCEEABE-6778-47BE-909D-E34523DF9625}" sibTransId="{B9F0DA1E-1687-4B2E-85A9-8D88AEE9C16C}"/>
    <dgm:cxn modelId="{FB011234-906D-48E3-856C-8013872A44BE}" type="presOf" srcId="{DCC608C0-3A98-4659-BC07-25DA8F20DEF8}" destId="{215B6FB9-CEE3-4804-BB80-45BC8A9B15E1}" srcOrd="0" destOrd="0" presId="urn:microsoft.com/office/officeart/2008/layout/HorizontalMultiLevelHierarchy"/>
    <dgm:cxn modelId="{61BF015F-168B-4048-8C06-8CBE723DBF0A}" type="presOf" srcId="{6483351A-AA6E-452B-B5E1-37E26D2D9102}" destId="{E7660853-E3D7-4FD1-BCC7-ABA81F8E8002}" srcOrd="0" destOrd="0" presId="urn:microsoft.com/office/officeart/2008/layout/HorizontalMultiLevelHierarchy"/>
    <dgm:cxn modelId="{E3B85568-79A5-4637-9B9B-FB9C21C4E560}" type="presOf" srcId="{D62DA962-346D-41E5-840C-86426096560F}" destId="{381F4822-D120-4605-9AB2-0939E2492B8F}" srcOrd="0" destOrd="0" presId="urn:microsoft.com/office/officeart/2008/layout/HorizontalMultiLevelHierarchy"/>
    <dgm:cxn modelId="{2A053754-FB40-4A69-9E0C-8597B944C335}" type="presOf" srcId="{929035A5-C69F-4938-B9D1-EFEB997D65EA}" destId="{ED6327A2-58BB-4B12-832E-EFAA330D257D}" srcOrd="0" destOrd="0" presId="urn:microsoft.com/office/officeart/2008/layout/HorizontalMultiLevelHierarchy"/>
    <dgm:cxn modelId="{CD89CF82-7900-43AE-BE6C-71CA34722937}" type="presOf" srcId="{3A5F6C5D-82C6-4271-8B56-B556E2DDDB16}" destId="{C3829582-6C16-4D8F-933F-73BC5A7CB398}" srcOrd="0" destOrd="0" presId="urn:microsoft.com/office/officeart/2008/layout/HorizontalMultiLevelHierarchy"/>
    <dgm:cxn modelId="{60ED2295-D72C-467D-8A60-5F2E6FBB6CFD}" type="presOf" srcId="{3A5F6C5D-82C6-4271-8B56-B556E2DDDB16}" destId="{EEDA2B5A-E49C-4DDE-B3B4-2C9552BDC9B4}" srcOrd="1" destOrd="0" presId="urn:microsoft.com/office/officeart/2008/layout/HorizontalMultiLevelHierarchy"/>
    <dgm:cxn modelId="{70C1CBA0-E0EE-49D8-A139-6DD1D72FB840}" type="presOf" srcId="{15221348-D7F4-4D11-A6C2-8E34A9F25DCF}" destId="{69D48CE8-8FC1-4DBC-BD01-5E3D759D5571}" srcOrd="0" destOrd="0" presId="urn:microsoft.com/office/officeart/2008/layout/HorizontalMultiLevelHierarchy"/>
    <dgm:cxn modelId="{8189CECF-0B20-4417-A8F7-ACEB7BD4DF80}" type="presOf" srcId="{7BCEEABE-6778-47BE-909D-E34523DF9625}" destId="{CE5BA024-066F-4AC6-9EC0-B702A383736D}" srcOrd="0" destOrd="0" presId="urn:microsoft.com/office/officeart/2008/layout/HorizontalMultiLevelHierarchy"/>
    <dgm:cxn modelId="{71CD22D0-2277-4FCB-8462-4F21320EE1A4}" srcId="{929035A5-C69F-4938-B9D1-EFEB997D65EA}" destId="{15221348-D7F4-4D11-A6C2-8E34A9F25DCF}" srcOrd="1" destOrd="0" parTransId="{3A5F6C5D-82C6-4271-8B56-B556E2DDDB16}" sibTransId="{6539D6B9-A1C9-495A-8DE6-BDBA6841F1D7}"/>
    <dgm:cxn modelId="{29985FDE-AE53-4B5F-BDFA-25A9B95103FE}" srcId="{942B37EB-7F36-494D-8342-36DF2402F64D}" destId="{929035A5-C69F-4938-B9D1-EFEB997D65EA}" srcOrd="0" destOrd="0" parTransId="{572B50C7-A6B0-4B9C-917B-A24D9EF9139B}" sibTransId="{DCD068D3-C97A-4CB3-A10C-74F2A2C8C7C9}"/>
    <dgm:cxn modelId="{30FE80E6-7B81-4A84-939A-C42E3724CC9F}" type="presOf" srcId="{942B37EB-7F36-494D-8342-36DF2402F64D}" destId="{83882470-C41B-42CA-A55E-CC4DF531CD3C}" srcOrd="0" destOrd="0" presId="urn:microsoft.com/office/officeart/2008/layout/HorizontalMultiLevelHierarchy"/>
    <dgm:cxn modelId="{7A7231E8-48E3-4218-BAF8-E689DEC049E2}" type="presOf" srcId="{7BCEEABE-6778-47BE-909D-E34523DF9625}" destId="{89F0F6E9-008D-417B-A0D1-3195C678F8A8}" srcOrd="1" destOrd="0" presId="urn:microsoft.com/office/officeart/2008/layout/HorizontalMultiLevelHierarchy"/>
    <dgm:cxn modelId="{87EBAFAC-0E5B-4263-A302-1A9B7096B133}" type="presParOf" srcId="{83882470-C41B-42CA-A55E-CC4DF531CD3C}" destId="{3B8D4191-C380-4D9E-B858-DE4BB82EC7D8}" srcOrd="0" destOrd="0" presId="urn:microsoft.com/office/officeart/2008/layout/HorizontalMultiLevelHierarchy"/>
    <dgm:cxn modelId="{6D2FB90E-49BB-4D0D-951F-F31D87BDAA5E}" type="presParOf" srcId="{3B8D4191-C380-4D9E-B858-DE4BB82EC7D8}" destId="{ED6327A2-58BB-4B12-832E-EFAA330D257D}" srcOrd="0" destOrd="0" presId="urn:microsoft.com/office/officeart/2008/layout/HorizontalMultiLevelHierarchy"/>
    <dgm:cxn modelId="{A1A1571D-8EDF-4B73-BA03-E2C1CC9C3B5A}" type="presParOf" srcId="{3B8D4191-C380-4D9E-B858-DE4BB82EC7D8}" destId="{3EF4D985-E627-4607-941E-236EF2DF7054}" srcOrd="1" destOrd="0" presId="urn:microsoft.com/office/officeart/2008/layout/HorizontalMultiLevelHierarchy"/>
    <dgm:cxn modelId="{553A678C-ED06-446B-85A1-346813072123}" type="presParOf" srcId="{3EF4D985-E627-4607-941E-236EF2DF7054}" destId="{CE5BA024-066F-4AC6-9EC0-B702A383736D}" srcOrd="0" destOrd="0" presId="urn:microsoft.com/office/officeart/2008/layout/HorizontalMultiLevelHierarchy"/>
    <dgm:cxn modelId="{8D14D8EE-BB41-4E94-8524-33A833D60A69}" type="presParOf" srcId="{CE5BA024-066F-4AC6-9EC0-B702A383736D}" destId="{89F0F6E9-008D-417B-A0D1-3195C678F8A8}" srcOrd="0" destOrd="0" presId="urn:microsoft.com/office/officeart/2008/layout/HorizontalMultiLevelHierarchy"/>
    <dgm:cxn modelId="{854839C7-8E8A-4890-B3A7-CE4012CB7636}" type="presParOf" srcId="{3EF4D985-E627-4607-941E-236EF2DF7054}" destId="{4CEE4939-1023-4FA5-B95E-11DD1FFB52C8}" srcOrd="1" destOrd="0" presId="urn:microsoft.com/office/officeart/2008/layout/HorizontalMultiLevelHierarchy"/>
    <dgm:cxn modelId="{1B746B6F-1946-468B-8A71-EA06A78640C6}" type="presParOf" srcId="{4CEE4939-1023-4FA5-B95E-11DD1FFB52C8}" destId="{215B6FB9-CEE3-4804-BB80-45BC8A9B15E1}" srcOrd="0" destOrd="0" presId="urn:microsoft.com/office/officeart/2008/layout/HorizontalMultiLevelHierarchy"/>
    <dgm:cxn modelId="{B2619B93-85EC-4E9E-99A7-03F786B07F03}" type="presParOf" srcId="{4CEE4939-1023-4FA5-B95E-11DD1FFB52C8}" destId="{64149C14-501E-4CD9-8D0D-CAE2DEE00CD0}" srcOrd="1" destOrd="0" presId="urn:microsoft.com/office/officeart/2008/layout/HorizontalMultiLevelHierarchy"/>
    <dgm:cxn modelId="{A6D4DC0F-1032-4834-8097-A7D1F3D9ACB8}" type="presParOf" srcId="{3EF4D985-E627-4607-941E-236EF2DF7054}" destId="{C3829582-6C16-4D8F-933F-73BC5A7CB398}" srcOrd="2" destOrd="0" presId="urn:microsoft.com/office/officeart/2008/layout/HorizontalMultiLevelHierarchy"/>
    <dgm:cxn modelId="{B3D9FBB0-B85D-4C79-A39F-9BD4EEE6680B}" type="presParOf" srcId="{C3829582-6C16-4D8F-933F-73BC5A7CB398}" destId="{EEDA2B5A-E49C-4DDE-B3B4-2C9552BDC9B4}" srcOrd="0" destOrd="0" presId="urn:microsoft.com/office/officeart/2008/layout/HorizontalMultiLevelHierarchy"/>
    <dgm:cxn modelId="{42DABB12-34B6-4D99-8E04-378809CD5620}" type="presParOf" srcId="{3EF4D985-E627-4607-941E-236EF2DF7054}" destId="{643ECC54-A748-4FD2-9B06-FC0401532CD4}" srcOrd="3" destOrd="0" presId="urn:microsoft.com/office/officeart/2008/layout/HorizontalMultiLevelHierarchy"/>
    <dgm:cxn modelId="{B3F1122B-5D6B-4580-A049-D1C139DA8616}" type="presParOf" srcId="{643ECC54-A748-4FD2-9B06-FC0401532CD4}" destId="{69D48CE8-8FC1-4DBC-BD01-5E3D759D5571}" srcOrd="0" destOrd="0" presId="urn:microsoft.com/office/officeart/2008/layout/HorizontalMultiLevelHierarchy"/>
    <dgm:cxn modelId="{19E82AC5-C113-454E-8CE3-916EF1E63C11}" type="presParOf" srcId="{643ECC54-A748-4FD2-9B06-FC0401532CD4}" destId="{E8D33EB7-D4CD-45E6-96AB-8F5D010D266E}" srcOrd="1" destOrd="0" presId="urn:microsoft.com/office/officeart/2008/layout/HorizontalMultiLevelHierarchy"/>
    <dgm:cxn modelId="{B6F7318E-2265-414A-A419-604733AF4033}" type="presParOf" srcId="{3EF4D985-E627-4607-941E-236EF2DF7054}" destId="{381F4822-D120-4605-9AB2-0939E2492B8F}" srcOrd="4" destOrd="0" presId="urn:microsoft.com/office/officeart/2008/layout/HorizontalMultiLevelHierarchy"/>
    <dgm:cxn modelId="{88ADEE76-837D-4DC1-8504-AE9D185E354D}" type="presParOf" srcId="{381F4822-D120-4605-9AB2-0939E2492B8F}" destId="{78FA3F08-BE77-420B-B84B-8144AA85B9E3}" srcOrd="0" destOrd="0" presId="urn:microsoft.com/office/officeart/2008/layout/HorizontalMultiLevelHierarchy"/>
    <dgm:cxn modelId="{D25BEAF2-EC2E-4D12-AA31-89F75B89037D}" type="presParOf" srcId="{3EF4D985-E627-4607-941E-236EF2DF7054}" destId="{2F3F2D0A-6FCA-40EF-A531-37872D661821}" srcOrd="5" destOrd="0" presId="urn:microsoft.com/office/officeart/2008/layout/HorizontalMultiLevelHierarchy"/>
    <dgm:cxn modelId="{F14BCAB3-EBE1-4379-A267-897E4BB19775}" type="presParOf" srcId="{2F3F2D0A-6FCA-40EF-A531-37872D661821}" destId="{E7660853-E3D7-4FD1-BCC7-ABA81F8E8002}" srcOrd="0" destOrd="0" presId="urn:microsoft.com/office/officeart/2008/layout/HorizontalMultiLevelHierarchy"/>
    <dgm:cxn modelId="{9D5F36EE-C9D6-46BA-B600-41CA5D7FA2DC}" type="presParOf" srcId="{2F3F2D0A-6FCA-40EF-A531-37872D661821}" destId="{A8ED7B46-A31C-477D-BF96-F2534DA8B6C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E42995-4545-483D-BCD0-F5E2E8E0FF59}" type="doc">
      <dgm:prSet loTypeId="urn:microsoft.com/office/officeart/2005/8/layout/chart3" loCatId="relationship" qsTypeId="urn:microsoft.com/office/officeart/2005/8/quickstyle/3d3" qsCatId="3D" csTypeId="urn:microsoft.com/office/officeart/2005/8/colors/colorful4" csCatId="colorful" phldr="1"/>
      <dgm:spPr/>
    </dgm:pt>
    <dgm:pt modelId="{038E47CC-72F4-4EA4-89F0-2EECA7D3CC8B}">
      <dgm:prSet phldrT="[Text]" custT="1"/>
      <dgm:spPr/>
      <dgm:t>
        <a:bodyPr/>
        <a:lstStyle/>
        <a:p>
          <a:r>
            <a:rPr lang="en-US" sz="1600" dirty="0"/>
            <a:t>To make the History table and dynamic round graph</a:t>
          </a:r>
        </a:p>
      </dgm:t>
    </dgm:pt>
    <dgm:pt modelId="{75BB516F-0CED-496F-A5B6-CA51D08D84E1}" type="parTrans" cxnId="{4A1C8CA4-DFBB-4982-85EA-CFD9E774F7F5}">
      <dgm:prSet/>
      <dgm:spPr/>
      <dgm:t>
        <a:bodyPr/>
        <a:lstStyle/>
        <a:p>
          <a:endParaRPr lang="en-US"/>
        </a:p>
      </dgm:t>
    </dgm:pt>
    <dgm:pt modelId="{4031F12C-7BEB-44DC-9A7E-EE4B2BC183A2}" type="sibTrans" cxnId="{4A1C8CA4-DFBB-4982-85EA-CFD9E774F7F5}">
      <dgm:prSet/>
      <dgm:spPr/>
      <dgm:t>
        <a:bodyPr/>
        <a:lstStyle/>
        <a:p>
          <a:endParaRPr lang="en-US"/>
        </a:p>
      </dgm:t>
    </dgm:pt>
    <dgm:pt modelId="{D7C9F348-41F3-4E89-B9F5-4B25541A8F46}">
      <dgm:prSet phldrT="[Text]" custT="1"/>
      <dgm:spPr/>
      <dgm:t>
        <a:bodyPr/>
        <a:lstStyle/>
        <a:p>
          <a:r>
            <a:rPr lang="en-US" sz="1600" dirty="0"/>
            <a:t>Connecting to the generated Pdf with backend server using MySQL database</a:t>
          </a:r>
        </a:p>
      </dgm:t>
    </dgm:pt>
    <dgm:pt modelId="{9387EF91-A758-4621-B9FA-1167DA2CAC99}" type="parTrans" cxnId="{B2CCC641-4DF6-45D6-BEB4-4419A1C443EA}">
      <dgm:prSet/>
      <dgm:spPr/>
      <dgm:t>
        <a:bodyPr/>
        <a:lstStyle/>
        <a:p>
          <a:endParaRPr lang="en-US"/>
        </a:p>
      </dgm:t>
    </dgm:pt>
    <dgm:pt modelId="{5960183D-9FDE-4B7B-9100-BE35699B8874}" type="sibTrans" cxnId="{B2CCC641-4DF6-45D6-BEB4-4419A1C443EA}">
      <dgm:prSet/>
      <dgm:spPr/>
      <dgm:t>
        <a:bodyPr/>
        <a:lstStyle/>
        <a:p>
          <a:endParaRPr lang="en-US"/>
        </a:p>
      </dgm:t>
    </dgm:pt>
    <dgm:pt modelId="{59A9D8F5-ABC6-4DCA-B862-AD2424C7BB34}">
      <dgm:prSet phldrT="[Text]" custT="1"/>
      <dgm:spPr/>
      <dgm:t>
        <a:bodyPr/>
        <a:lstStyle/>
        <a:p>
          <a:r>
            <a:rPr lang="en-US" sz="1600" dirty="0"/>
            <a:t>Uploading of multiple image file for POC </a:t>
          </a:r>
        </a:p>
      </dgm:t>
    </dgm:pt>
    <dgm:pt modelId="{5088FB6D-7B92-453C-BDEE-431E3984F24D}" type="parTrans" cxnId="{3E92350A-3DD6-49C4-B5E1-8DAEBA3A25C2}">
      <dgm:prSet/>
      <dgm:spPr/>
      <dgm:t>
        <a:bodyPr/>
        <a:lstStyle/>
        <a:p>
          <a:endParaRPr lang="en-US"/>
        </a:p>
      </dgm:t>
    </dgm:pt>
    <dgm:pt modelId="{B506525D-8CC6-4349-BCBA-395019E6141D}" type="sibTrans" cxnId="{3E92350A-3DD6-49C4-B5E1-8DAEBA3A25C2}">
      <dgm:prSet/>
      <dgm:spPr/>
      <dgm:t>
        <a:bodyPr/>
        <a:lstStyle/>
        <a:p>
          <a:endParaRPr lang="en-US"/>
        </a:p>
      </dgm:t>
    </dgm:pt>
    <dgm:pt modelId="{FE9B0C33-C0DD-41A5-81E9-135C1B589327}" type="pres">
      <dgm:prSet presAssocID="{E2E42995-4545-483D-BCD0-F5E2E8E0FF59}" presName="compositeShape" presStyleCnt="0">
        <dgm:presLayoutVars>
          <dgm:chMax val="7"/>
          <dgm:dir/>
          <dgm:resizeHandles val="exact"/>
        </dgm:presLayoutVars>
      </dgm:prSet>
      <dgm:spPr/>
    </dgm:pt>
    <dgm:pt modelId="{5ADEC29E-A875-45F0-B0E6-67E9A3785F00}" type="pres">
      <dgm:prSet presAssocID="{E2E42995-4545-483D-BCD0-F5E2E8E0FF59}" presName="wedge1" presStyleLbl="node1" presStyleIdx="0" presStyleCnt="3"/>
      <dgm:spPr/>
    </dgm:pt>
    <dgm:pt modelId="{714ACEED-CFC7-4E90-998E-10961C2549C0}" type="pres">
      <dgm:prSet presAssocID="{E2E42995-4545-483D-BCD0-F5E2E8E0FF5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08D8C8E-B66E-467C-A79A-56A21E2B1D61}" type="pres">
      <dgm:prSet presAssocID="{E2E42995-4545-483D-BCD0-F5E2E8E0FF59}" presName="wedge2" presStyleLbl="node1" presStyleIdx="1" presStyleCnt="3"/>
      <dgm:spPr/>
    </dgm:pt>
    <dgm:pt modelId="{1F9C838B-9C37-4BD4-8241-91D63DD601DF}" type="pres">
      <dgm:prSet presAssocID="{E2E42995-4545-483D-BCD0-F5E2E8E0FF5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73076D-160B-4CE2-9D0F-2F6E70B28450}" type="pres">
      <dgm:prSet presAssocID="{E2E42995-4545-483D-BCD0-F5E2E8E0FF59}" presName="wedge3" presStyleLbl="node1" presStyleIdx="2" presStyleCnt="3" custLinFactNeighborX="-207" custLinFactNeighborY="-3728"/>
      <dgm:spPr/>
    </dgm:pt>
    <dgm:pt modelId="{835D34CC-A2DD-4AF1-BBC3-459068CAF5D6}" type="pres">
      <dgm:prSet presAssocID="{E2E42995-4545-483D-BCD0-F5E2E8E0FF5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E92350A-3DD6-49C4-B5E1-8DAEBA3A25C2}" srcId="{E2E42995-4545-483D-BCD0-F5E2E8E0FF59}" destId="{59A9D8F5-ABC6-4DCA-B862-AD2424C7BB34}" srcOrd="2" destOrd="0" parTransId="{5088FB6D-7B92-453C-BDEE-431E3984F24D}" sibTransId="{B506525D-8CC6-4349-BCBA-395019E6141D}"/>
    <dgm:cxn modelId="{17E92416-53DD-4DDB-A48F-42362CD1E59F}" type="presOf" srcId="{E2E42995-4545-483D-BCD0-F5E2E8E0FF59}" destId="{FE9B0C33-C0DD-41A5-81E9-135C1B589327}" srcOrd="0" destOrd="0" presId="urn:microsoft.com/office/officeart/2005/8/layout/chart3"/>
    <dgm:cxn modelId="{B2CCC641-4DF6-45D6-BEB4-4419A1C443EA}" srcId="{E2E42995-4545-483D-BCD0-F5E2E8E0FF59}" destId="{D7C9F348-41F3-4E89-B9F5-4B25541A8F46}" srcOrd="1" destOrd="0" parTransId="{9387EF91-A758-4621-B9FA-1167DA2CAC99}" sibTransId="{5960183D-9FDE-4B7B-9100-BE35699B8874}"/>
    <dgm:cxn modelId="{1CCF1572-B317-452F-9229-21CC408BEB3F}" type="presOf" srcId="{59A9D8F5-ABC6-4DCA-B862-AD2424C7BB34}" destId="{835D34CC-A2DD-4AF1-BBC3-459068CAF5D6}" srcOrd="1" destOrd="0" presId="urn:microsoft.com/office/officeart/2005/8/layout/chart3"/>
    <dgm:cxn modelId="{BFF8C693-E44F-4DDC-B945-34D5855D8BC4}" type="presOf" srcId="{59A9D8F5-ABC6-4DCA-B862-AD2424C7BB34}" destId="{0673076D-160B-4CE2-9D0F-2F6E70B28450}" srcOrd="0" destOrd="0" presId="urn:microsoft.com/office/officeart/2005/8/layout/chart3"/>
    <dgm:cxn modelId="{4A1C8CA4-DFBB-4982-85EA-CFD9E774F7F5}" srcId="{E2E42995-4545-483D-BCD0-F5E2E8E0FF59}" destId="{038E47CC-72F4-4EA4-89F0-2EECA7D3CC8B}" srcOrd="0" destOrd="0" parTransId="{75BB516F-0CED-496F-A5B6-CA51D08D84E1}" sibTransId="{4031F12C-7BEB-44DC-9A7E-EE4B2BC183A2}"/>
    <dgm:cxn modelId="{78CD36A9-AC2F-4ADA-87F5-1423F37E5AEF}" type="presOf" srcId="{038E47CC-72F4-4EA4-89F0-2EECA7D3CC8B}" destId="{5ADEC29E-A875-45F0-B0E6-67E9A3785F00}" srcOrd="0" destOrd="0" presId="urn:microsoft.com/office/officeart/2005/8/layout/chart3"/>
    <dgm:cxn modelId="{879163D9-7F73-4E36-B83A-0C74D67CD1EA}" type="presOf" srcId="{D7C9F348-41F3-4E89-B9F5-4B25541A8F46}" destId="{D08D8C8E-B66E-467C-A79A-56A21E2B1D61}" srcOrd="0" destOrd="0" presId="urn:microsoft.com/office/officeart/2005/8/layout/chart3"/>
    <dgm:cxn modelId="{945F4BE2-212A-48AE-9BE8-13FC1BA2F168}" type="presOf" srcId="{038E47CC-72F4-4EA4-89F0-2EECA7D3CC8B}" destId="{714ACEED-CFC7-4E90-998E-10961C2549C0}" srcOrd="1" destOrd="0" presId="urn:microsoft.com/office/officeart/2005/8/layout/chart3"/>
    <dgm:cxn modelId="{022CD5E4-346D-4BB1-A602-EB9E10A369B7}" type="presOf" srcId="{D7C9F348-41F3-4E89-B9F5-4B25541A8F46}" destId="{1F9C838B-9C37-4BD4-8241-91D63DD601DF}" srcOrd="1" destOrd="0" presId="urn:microsoft.com/office/officeart/2005/8/layout/chart3"/>
    <dgm:cxn modelId="{36766EAE-07CE-4AD4-817E-BF2D5D60DB8D}" type="presParOf" srcId="{FE9B0C33-C0DD-41A5-81E9-135C1B589327}" destId="{5ADEC29E-A875-45F0-B0E6-67E9A3785F00}" srcOrd="0" destOrd="0" presId="urn:microsoft.com/office/officeart/2005/8/layout/chart3"/>
    <dgm:cxn modelId="{69EECA79-3811-4AED-83E8-EFCA1C163663}" type="presParOf" srcId="{FE9B0C33-C0DD-41A5-81E9-135C1B589327}" destId="{714ACEED-CFC7-4E90-998E-10961C2549C0}" srcOrd="1" destOrd="0" presId="urn:microsoft.com/office/officeart/2005/8/layout/chart3"/>
    <dgm:cxn modelId="{D077ACA3-4372-408E-9AE7-7CD2A794290E}" type="presParOf" srcId="{FE9B0C33-C0DD-41A5-81E9-135C1B589327}" destId="{D08D8C8E-B66E-467C-A79A-56A21E2B1D61}" srcOrd="2" destOrd="0" presId="urn:microsoft.com/office/officeart/2005/8/layout/chart3"/>
    <dgm:cxn modelId="{840B4506-58C8-4E6A-B1BF-BC3923B2DF75}" type="presParOf" srcId="{FE9B0C33-C0DD-41A5-81E9-135C1B589327}" destId="{1F9C838B-9C37-4BD4-8241-91D63DD601DF}" srcOrd="3" destOrd="0" presId="urn:microsoft.com/office/officeart/2005/8/layout/chart3"/>
    <dgm:cxn modelId="{D4148889-65D3-47DE-91C4-4E3825820F61}" type="presParOf" srcId="{FE9B0C33-C0DD-41A5-81E9-135C1B589327}" destId="{0673076D-160B-4CE2-9D0F-2F6E70B28450}" srcOrd="4" destOrd="0" presId="urn:microsoft.com/office/officeart/2005/8/layout/chart3"/>
    <dgm:cxn modelId="{40159B03-F4C7-479F-9A69-53DB6AA54A3E}" type="presParOf" srcId="{FE9B0C33-C0DD-41A5-81E9-135C1B589327}" destId="{835D34CC-A2DD-4AF1-BBC3-459068CAF5D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A0E037-045C-4B59-91E8-169FAE72D9F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B42837-14E5-4242-93A4-447730F1B72D}">
      <dgm:prSet phldrT="[Text]"/>
      <dgm:spPr/>
      <dgm:t>
        <a:bodyPr/>
        <a:lstStyle/>
        <a:p>
          <a:r>
            <a:rPr lang="en-US" b="1" dirty="0"/>
            <a:t>Cybersecurity Assessment Report Automation Tool </a:t>
          </a:r>
          <a:r>
            <a:rPr lang="en-US" b="0" i="0" dirty="0"/>
            <a:t>can provide a comprehensive and efficient way to identify and prioritize vulnerabilities in a system</a:t>
          </a:r>
          <a:endParaRPr lang="en-US" dirty="0"/>
        </a:p>
      </dgm:t>
    </dgm:pt>
    <dgm:pt modelId="{E4E57369-44BD-4A19-A9BC-0BB6C0E1165F}" type="parTrans" cxnId="{754E547E-C927-4C05-A1CF-8AF8C5C927A4}">
      <dgm:prSet/>
      <dgm:spPr/>
      <dgm:t>
        <a:bodyPr/>
        <a:lstStyle/>
        <a:p>
          <a:endParaRPr lang="en-US"/>
        </a:p>
      </dgm:t>
    </dgm:pt>
    <dgm:pt modelId="{9B8430A1-63B9-44BB-B9DF-27E1308DF560}" type="sibTrans" cxnId="{754E547E-C927-4C05-A1CF-8AF8C5C927A4}">
      <dgm:prSet/>
      <dgm:spPr/>
      <dgm:t>
        <a:bodyPr/>
        <a:lstStyle/>
        <a:p>
          <a:endParaRPr lang="en-US"/>
        </a:p>
      </dgm:t>
    </dgm:pt>
    <dgm:pt modelId="{4D7AAD9E-214A-4A3B-B588-E0A092458733}">
      <dgm:prSet phldrT="[Text]"/>
      <dgm:spPr/>
      <dgm:t>
        <a:bodyPr/>
        <a:lstStyle/>
        <a:p>
          <a:r>
            <a:rPr lang="en-US" b="0" i="0" dirty="0"/>
            <a:t>it can save time and resources while providing a more accurate and up-to-date assessment of the system’s </a:t>
          </a:r>
          <a:r>
            <a:rPr lang="en-US" b="0" i="0"/>
            <a:t>security.</a:t>
          </a:r>
          <a:endParaRPr lang="en-US" dirty="0"/>
        </a:p>
      </dgm:t>
    </dgm:pt>
    <dgm:pt modelId="{E75FEBF6-CD21-4B23-9445-0E0B6BC8A3A2}" type="parTrans" cxnId="{F5EE4BD2-CA28-448D-BF77-307804B74226}">
      <dgm:prSet/>
      <dgm:spPr/>
      <dgm:t>
        <a:bodyPr/>
        <a:lstStyle/>
        <a:p>
          <a:endParaRPr lang="en-US"/>
        </a:p>
      </dgm:t>
    </dgm:pt>
    <dgm:pt modelId="{406BC488-7AD8-423F-9FFA-BEE557FF0337}" type="sibTrans" cxnId="{F5EE4BD2-CA28-448D-BF77-307804B74226}">
      <dgm:prSet/>
      <dgm:spPr/>
      <dgm:t>
        <a:bodyPr/>
        <a:lstStyle/>
        <a:p>
          <a:endParaRPr lang="en-US"/>
        </a:p>
      </dgm:t>
    </dgm:pt>
    <dgm:pt modelId="{AC998F94-4B9A-47D4-87CB-5325A9273430}">
      <dgm:prSet phldrT="[Text]"/>
      <dgm:spPr/>
      <dgm:t>
        <a:bodyPr/>
        <a:lstStyle/>
        <a:p>
          <a:r>
            <a:rPr lang="en-US" b="0" i="0" dirty="0"/>
            <a:t>tools should be used in conjunction with other security measures and multiple user used it at a time</a:t>
          </a:r>
          <a:endParaRPr lang="en-US" dirty="0"/>
        </a:p>
      </dgm:t>
    </dgm:pt>
    <dgm:pt modelId="{48048606-D9BC-440F-844A-F3442524ADFB}" type="sibTrans" cxnId="{E20BA76B-B217-4C04-9E5E-1CD143B66E78}">
      <dgm:prSet/>
      <dgm:spPr/>
      <dgm:t>
        <a:bodyPr/>
        <a:lstStyle/>
        <a:p>
          <a:endParaRPr lang="en-US"/>
        </a:p>
      </dgm:t>
    </dgm:pt>
    <dgm:pt modelId="{52EBE574-E661-4D28-8C84-69EB7EE9F09B}" type="parTrans" cxnId="{E20BA76B-B217-4C04-9E5E-1CD143B66E78}">
      <dgm:prSet/>
      <dgm:spPr/>
      <dgm:t>
        <a:bodyPr/>
        <a:lstStyle/>
        <a:p>
          <a:endParaRPr lang="en-US"/>
        </a:p>
      </dgm:t>
    </dgm:pt>
    <dgm:pt modelId="{C689E994-1BFE-41D6-B7E5-174B92DE8865}" type="pres">
      <dgm:prSet presAssocID="{ECA0E037-045C-4B59-91E8-169FAE72D9F0}" presName="Name0" presStyleCnt="0">
        <dgm:presLayoutVars>
          <dgm:chMax val="7"/>
          <dgm:chPref val="7"/>
          <dgm:dir/>
        </dgm:presLayoutVars>
      </dgm:prSet>
      <dgm:spPr/>
    </dgm:pt>
    <dgm:pt modelId="{9F2C6478-6187-45BF-A72B-782B85BA485A}" type="pres">
      <dgm:prSet presAssocID="{ECA0E037-045C-4B59-91E8-169FAE72D9F0}" presName="Name1" presStyleCnt="0"/>
      <dgm:spPr/>
    </dgm:pt>
    <dgm:pt modelId="{A80A1075-E355-4615-8EDD-977BBBAFCB19}" type="pres">
      <dgm:prSet presAssocID="{ECA0E037-045C-4B59-91E8-169FAE72D9F0}" presName="cycle" presStyleCnt="0"/>
      <dgm:spPr/>
    </dgm:pt>
    <dgm:pt modelId="{573FAD9F-2F53-43CE-A1DD-11587E3D55BF}" type="pres">
      <dgm:prSet presAssocID="{ECA0E037-045C-4B59-91E8-169FAE72D9F0}" presName="srcNode" presStyleLbl="node1" presStyleIdx="0" presStyleCnt="3"/>
      <dgm:spPr/>
    </dgm:pt>
    <dgm:pt modelId="{0D67EA52-D3F6-4DED-97F1-EAEDF43AD468}" type="pres">
      <dgm:prSet presAssocID="{ECA0E037-045C-4B59-91E8-169FAE72D9F0}" presName="conn" presStyleLbl="parChTrans1D2" presStyleIdx="0" presStyleCnt="1"/>
      <dgm:spPr/>
    </dgm:pt>
    <dgm:pt modelId="{AFD8D02F-C4DA-4C44-8795-9DFD9DD1FAE9}" type="pres">
      <dgm:prSet presAssocID="{ECA0E037-045C-4B59-91E8-169FAE72D9F0}" presName="extraNode" presStyleLbl="node1" presStyleIdx="0" presStyleCnt="3"/>
      <dgm:spPr/>
    </dgm:pt>
    <dgm:pt modelId="{5A0D8CAB-60BB-4F8D-8532-122F921FEB8C}" type="pres">
      <dgm:prSet presAssocID="{ECA0E037-045C-4B59-91E8-169FAE72D9F0}" presName="dstNode" presStyleLbl="node1" presStyleIdx="0" presStyleCnt="3"/>
      <dgm:spPr/>
    </dgm:pt>
    <dgm:pt modelId="{8BB4074B-4799-4A1E-9660-68F0AB5DA395}" type="pres">
      <dgm:prSet presAssocID="{9FB42837-14E5-4242-93A4-447730F1B72D}" presName="text_1" presStyleLbl="node1" presStyleIdx="0" presStyleCnt="3">
        <dgm:presLayoutVars>
          <dgm:bulletEnabled val="1"/>
        </dgm:presLayoutVars>
      </dgm:prSet>
      <dgm:spPr/>
    </dgm:pt>
    <dgm:pt modelId="{B5C94868-4666-4565-A2AE-C36FF7F5D4F6}" type="pres">
      <dgm:prSet presAssocID="{9FB42837-14E5-4242-93A4-447730F1B72D}" presName="accent_1" presStyleCnt="0"/>
      <dgm:spPr/>
    </dgm:pt>
    <dgm:pt modelId="{593FC1CE-C4CB-474D-B553-0CCA8CE41B0A}" type="pres">
      <dgm:prSet presAssocID="{9FB42837-14E5-4242-93A4-447730F1B72D}" presName="accentRepeatNode" presStyleLbl="solidFgAcc1" presStyleIdx="0" presStyleCnt="3"/>
      <dgm:spPr/>
    </dgm:pt>
    <dgm:pt modelId="{0EBDFE98-1EF5-44EC-A634-C30EBD011DAB}" type="pres">
      <dgm:prSet presAssocID="{4D7AAD9E-214A-4A3B-B588-E0A092458733}" presName="text_2" presStyleLbl="node1" presStyleIdx="1" presStyleCnt="3">
        <dgm:presLayoutVars>
          <dgm:bulletEnabled val="1"/>
        </dgm:presLayoutVars>
      </dgm:prSet>
      <dgm:spPr/>
    </dgm:pt>
    <dgm:pt modelId="{29EA101F-2E7B-49BF-8FC2-109FB0BE3541}" type="pres">
      <dgm:prSet presAssocID="{4D7AAD9E-214A-4A3B-B588-E0A092458733}" presName="accent_2" presStyleCnt="0"/>
      <dgm:spPr/>
    </dgm:pt>
    <dgm:pt modelId="{A7ECD553-79FF-437D-AB44-17D6177DBB93}" type="pres">
      <dgm:prSet presAssocID="{4D7AAD9E-214A-4A3B-B588-E0A092458733}" presName="accentRepeatNode" presStyleLbl="solidFgAcc1" presStyleIdx="1" presStyleCnt="3"/>
      <dgm:spPr/>
    </dgm:pt>
    <dgm:pt modelId="{144E13CA-03EC-4C93-BA53-9FAD589659BB}" type="pres">
      <dgm:prSet presAssocID="{AC998F94-4B9A-47D4-87CB-5325A9273430}" presName="text_3" presStyleLbl="node1" presStyleIdx="2" presStyleCnt="3">
        <dgm:presLayoutVars>
          <dgm:bulletEnabled val="1"/>
        </dgm:presLayoutVars>
      </dgm:prSet>
      <dgm:spPr/>
    </dgm:pt>
    <dgm:pt modelId="{08301E7E-0C89-4897-BDEE-F7413B17419E}" type="pres">
      <dgm:prSet presAssocID="{AC998F94-4B9A-47D4-87CB-5325A9273430}" presName="accent_3" presStyleCnt="0"/>
      <dgm:spPr/>
    </dgm:pt>
    <dgm:pt modelId="{DD5F6CBF-BF57-42DE-B02E-FEAC8FD162FC}" type="pres">
      <dgm:prSet presAssocID="{AC998F94-4B9A-47D4-87CB-5325A9273430}" presName="accentRepeatNode" presStyleLbl="solidFgAcc1" presStyleIdx="2" presStyleCnt="3"/>
      <dgm:spPr/>
    </dgm:pt>
  </dgm:ptLst>
  <dgm:cxnLst>
    <dgm:cxn modelId="{DD542F22-2E8E-4D46-8175-E98AA1D2B3A1}" type="presOf" srcId="{AC998F94-4B9A-47D4-87CB-5325A9273430}" destId="{144E13CA-03EC-4C93-BA53-9FAD589659BB}" srcOrd="0" destOrd="0" presId="urn:microsoft.com/office/officeart/2008/layout/VerticalCurvedList"/>
    <dgm:cxn modelId="{04850930-A308-41A4-B250-466E2892D1E2}" type="presOf" srcId="{4D7AAD9E-214A-4A3B-B588-E0A092458733}" destId="{0EBDFE98-1EF5-44EC-A634-C30EBD011DAB}" srcOrd="0" destOrd="0" presId="urn:microsoft.com/office/officeart/2008/layout/VerticalCurvedList"/>
    <dgm:cxn modelId="{E20BA76B-B217-4C04-9E5E-1CD143B66E78}" srcId="{ECA0E037-045C-4B59-91E8-169FAE72D9F0}" destId="{AC998F94-4B9A-47D4-87CB-5325A9273430}" srcOrd="2" destOrd="0" parTransId="{52EBE574-E661-4D28-8C84-69EB7EE9F09B}" sibTransId="{48048606-D9BC-440F-844A-F3442524ADFB}"/>
    <dgm:cxn modelId="{AC923F73-8B8E-415A-808A-8A86D409B32B}" type="presOf" srcId="{9B8430A1-63B9-44BB-B9DF-27E1308DF560}" destId="{0D67EA52-D3F6-4DED-97F1-EAEDF43AD468}" srcOrd="0" destOrd="0" presId="urn:microsoft.com/office/officeart/2008/layout/VerticalCurvedList"/>
    <dgm:cxn modelId="{B0416055-882F-4FC0-BC01-4AFC3758DD6E}" type="presOf" srcId="{9FB42837-14E5-4242-93A4-447730F1B72D}" destId="{8BB4074B-4799-4A1E-9660-68F0AB5DA395}" srcOrd="0" destOrd="0" presId="urn:microsoft.com/office/officeart/2008/layout/VerticalCurvedList"/>
    <dgm:cxn modelId="{754E547E-C927-4C05-A1CF-8AF8C5C927A4}" srcId="{ECA0E037-045C-4B59-91E8-169FAE72D9F0}" destId="{9FB42837-14E5-4242-93A4-447730F1B72D}" srcOrd="0" destOrd="0" parTransId="{E4E57369-44BD-4A19-A9BC-0BB6C0E1165F}" sibTransId="{9B8430A1-63B9-44BB-B9DF-27E1308DF560}"/>
    <dgm:cxn modelId="{EFF6F9AD-9514-434D-A06C-8FCFAB402923}" type="presOf" srcId="{ECA0E037-045C-4B59-91E8-169FAE72D9F0}" destId="{C689E994-1BFE-41D6-B7E5-174B92DE8865}" srcOrd="0" destOrd="0" presId="urn:microsoft.com/office/officeart/2008/layout/VerticalCurvedList"/>
    <dgm:cxn modelId="{F5EE4BD2-CA28-448D-BF77-307804B74226}" srcId="{ECA0E037-045C-4B59-91E8-169FAE72D9F0}" destId="{4D7AAD9E-214A-4A3B-B588-E0A092458733}" srcOrd="1" destOrd="0" parTransId="{E75FEBF6-CD21-4B23-9445-0E0B6BC8A3A2}" sibTransId="{406BC488-7AD8-423F-9FFA-BEE557FF0337}"/>
    <dgm:cxn modelId="{198EFF5A-EA08-4EA8-9C0F-D23E1B135440}" type="presParOf" srcId="{C689E994-1BFE-41D6-B7E5-174B92DE8865}" destId="{9F2C6478-6187-45BF-A72B-782B85BA485A}" srcOrd="0" destOrd="0" presId="urn:microsoft.com/office/officeart/2008/layout/VerticalCurvedList"/>
    <dgm:cxn modelId="{D4E61762-C96A-465A-B1B2-84AF9D6DDEB7}" type="presParOf" srcId="{9F2C6478-6187-45BF-A72B-782B85BA485A}" destId="{A80A1075-E355-4615-8EDD-977BBBAFCB19}" srcOrd="0" destOrd="0" presId="urn:microsoft.com/office/officeart/2008/layout/VerticalCurvedList"/>
    <dgm:cxn modelId="{9D08AB8B-E39F-45B3-8CD8-7F6858A65132}" type="presParOf" srcId="{A80A1075-E355-4615-8EDD-977BBBAFCB19}" destId="{573FAD9F-2F53-43CE-A1DD-11587E3D55BF}" srcOrd="0" destOrd="0" presId="urn:microsoft.com/office/officeart/2008/layout/VerticalCurvedList"/>
    <dgm:cxn modelId="{AE7FA55E-88BA-4620-8DFA-52EEC6E9A603}" type="presParOf" srcId="{A80A1075-E355-4615-8EDD-977BBBAFCB19}" destId="{0D67EA52-D3F6-4DED-97F1-EAEDF43AD468}" srcOrd="1" destOrd="0" presId="urn:microsoft.com/office/officeart/2008/layout/VerticalCurvedList"/>
    <dgm:cxn modelId="{4C4B8AA8-CD9D-465B-9503-1AF5CC4AFD98}" type="presParOf" srcId="{A80A1075-E355-4615-8EDD-977BBBAFCB19}" destId="{AFD8D02F-C4DA-4C44-8795-9DFD9DD1FAE9}" srcOrd="2" destOrd="0" presId="urn:microsoft.com/office/officeart/2008/layout/VerticalCurvedList"/>
    <dgm:cxn modelId="{ADAB8498-F6AC-4272-9C66-A2EE0137DFBE}" type="presParOf" srcId="{A80A1075-E355-4615-8EDD-977BBBAFCB19}" destId="{5A0D8CAB-60BB-4F8D-8532-122F921FEB8C}" srcOrd="3" destOrd="0" presId="urn:microsoft.com/office/officeart/2008/layout/VerticalCurvedList"/>
    <dgm:cxn modelId="{D06E0ED9-9EAD-455F-8CAE-48003738BC79}" type="presParOf" srcId="{9F2C6478-6187-45BF-A72B-782B85BA485A}" destId="{8BB4074B-4799-4A1E-9660-68F0AB5DA395}" srcOrd="1" destOrd="0" presId="urn:microsoft.com/office/officeart/2008/layout/VerticalCurvedList"/>
    <dgm:cxn modelId="{25C3DE4C-72B8-40AA-8098-10F77477002E}" type="presParOf" srcId="{9F2C6478-6187-45BF-A72B-782B85BA485A}" destId="{B5C94868-4666-4565-A2AE-C36FF7F5D4F6}" srcOrd="2" destOrd="0" presId="urn:microsoft.com/office/officeart/2008/layout/VerticalCurvedList"/>
    <dgm:cxn modelId="{B6F31C37-C67C-4C89-9CA7-1C69D6F0A0B3}" type="presParOf" srcId="{B5C94868-4666-4565-A2AE-C36FF7F5D4F6}" destId="{593FC1CE-C4CB-474D-B553-0CCA8CE41B0A}" srcOrd="0" destOrd="0" presId="urn:microsoft.com/office/officeart/2008/layout/VerticalCurvedList"/>
    <dgm:cxn modelId="{A7A5862E-0C3A-4CAA-9CAB-D61863991AE3}" type="presParOf" srcId="{9F2C6478-6187-45BF-A72B-782B85BA485A}" destId="{0EBDFE98-1EF5-44EC-A634-C30EBD011DAB}" srcOrd="3" destOrd="0" presId="urn:microsoft.com/office/officeart/2008/layout/VerticalCurvedList"/>
    <dgm:cxn modelId="{E442F368-6140-449A-8E55-936AC826D0E0}" type="presParOf" srcId="{9F2C6478-6187-45BF-A72B-782B85BA485A}" destId="{29EA101F-2E7B-49BF-8FC2-109FB0BE3541}" srcOrd="4" destOrd="0" presId="urn:microsoft.com/office/officeart/2008/layout/VerticalCurvedList"/>
    <dgm:cxn modelId="{9EB6A8B2-626C-4A34-8C9C-1C058517E421}" type="presParOf" srcId="{29EA101F-2E7B-49BF-8FC2-109FB0BE3541}" destId="{A7ECD553-79FF-437D-AB44-17D6177DBB93}" srcOrd="0" destOrd="0" presId="urn:microsoft.com/office/officeart/2008/layout/VerticalCurvedList"/>
    <dgm:cxn modelId="{3947B34A-2309-496A-B3A4-EF14ED31719E}" type="presParOf" srcId="{9F2C6478-6187-45BF-A72B-782B85BA485A}" destId="{144E13CA-03EC-4C93-BA53-9FAD589659BB}" srcOrd="5" destOrd="0" presId="urn:microsoft.com/office/officeart/2008/layout/VerticalCurvedList"/>
    <dgm:cxn modelId="{8B3411DA-F090-4995-9758-D7756DD593B9}" type="presParOf" srcId="{9F2C6478-6187-45BF-A72B-782B85BA485A}" destId="{08301E7E-0C89-4897-BDEE-F7413B17419E}" srcOrd="6" destOrd="0" presId="urn:microsoft.com/office/officeart/2008/layout/VerticalCurvedList"/>
    <dgm:cxn modelId="{FFF8C4ED-EAEF-4886-86C8-104E90C89CD1}" type="presParOf" srcId="{08301E7E-0C89-4897-BDEE-F7413B17419E}" destId="{DD5F6CBF-BF57-42DE-B02E-FEAC8FD162F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B07CE-2B37-4AE1-9CEA-ED726826C433}">
      <dsp:nvSpPr>
        <dsp:cNvPr id="0" name=""/>
        <dsp:cNvSpPr/>
      </dsp:nvSpPr>
      <dsp:spPr>
        <a:xfrm>
          <a:off x="0" y="600371"/>
          <a:ext cx="777187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A98E9-0F74-4462-905D-1F44A5D7D11E}">
      <dsp:nvSpPr>
        <dsp:cNvPr id="0" name=""/>
        <dsp:cNvSpPr/>
      </dsp:nvSpPr>
      <dsp:spPr>
        <a:xfrm>
          <a:off x="364012" y="13108"/>
          <a:ext cx="739997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31" tIns="0" rIns="205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Dramatically cut the reporting time by quickly and easily merging output from multiple tools into one professionally designed report. </a:t>
          </a:r>
        </a:p>
      </dsp:txBody>
      <dsp:txXfrm>
        <a:off x="418772" y="67868"/>
        <a:ext cx="7290452" cy="1012240"/>
      </dsp:txXfrm>
    </dsp:sp>
    <dsp:sp modelId="{56CEA656-47B2-4FE0-A062-2AC960D5E49F}">
      <dsp:nvSpPr>
        <dsp:cNvPr id="0" name=""/>
        <dsp:cNvSpPr/>
      </dsp:nvSpPr>
      <dsp:spPr>
        <a:xfrm>
          <a:off x="0" y="2324051"/>
          <a:ext cx="777187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32E05-6B29-4F1B-9B2B-6F7357BE7D65}">
      <dsp:nvSpPr>
        <dsp:cNvPr id="0" name=""/>
        <dsp:cNvSpPr/>
      </dsp:nvSpPr>
      <dsp:spPr>
        <a:xfrm>
          <a:off x="364012" y="1736788"/>
          <a:ext cx="739997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31" tIns="0" rIns="205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Multi-User reporting Manage reusable cybersecurity assessment and Vulnerability Data</a:t>
          </a:r>
          <a:r>
            <a:rPr lang="en-US" sz="1600" b="0" i="0" kern="1200" dirty="0"/>
            <a:t> </a:t>
          </a:r>
          <a:endParaRPr lang="en-US" sz="1600" kern="1200" dirty="0"/>
        </a:p>
      </dsp:txBody>
      <dsp:txXfrm>
        <a:off x="418772" y="1791548"/>
        <a:ext cx="7290452" cy="1012240"/>
      </dsp:txXfrm>
    </dsp:sp>
    <dsp:sp modelId="{78297353-DC90-4C45-BC52-346A53FE00AD}">
      <dsp:nvSpPr>
        <dsp:cNvPr id="0" name=""/>
        <dsp:cNvSpPr/>
      </dsp:nvSpPr>
      <dsp:spPr>
        <a:xfrm>
          <a:off x="0" y="4047732"/>
          <a:ext cx="7771876" cy="95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A67DD-1124-46BD-955C-F72B3D0B9E3D}">
      <dsp:nvSpPr>
        <dsp:cNvPr id="0" name=""/>
        <dsp:cNvSpPr/>
      </dsp:nvSpPr>
      <dsp:spPr>
        <a:xfrm>
          <a:off x="376070" y="3486852"/>
          <a:ext cx="7389572" cy="1121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31" tIns="0" rIns="20563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Combine multiple output into</a:t>
          </a:r>
          <a:r>
            <a:rPr lang="en-US" sz="1600" kern="1200" dirty="0"/>
            <a:t> one professionally designed report. And place the description in its assigned place and arrange it accordingly.</a:t>
          </a:r>
        </a:p>
      </dsp:txBody>
      <dsp:txXfrm>
        <a:off x="430830" y="3541612"/>
        <a:ext cx="7280052" cy="1012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F4822-D120-4605-9AB2-0939E2492B8F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982" y="3316465"/>
        <a:ext cx="72669" cy="72669"/>
      </dsp:txXfrm>
    </dsp:sp>
    <dsp:sp modelId="{C3829582-6C16-4D8F-933F-73BC5A7CB398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3432" y="2692448"/>
        <a:ext cx="33769" cy="33769"/>
      </dsp:txXfrm>
    </dsp:sp>
    <dsp:sp modelId="{CE5BA024-066F-4AC6-9EC0-B702A383736D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982" y="2029532"/>
        <a:ext cx="72669" cy="72669"/>
      </dsp:txXfrm>
    </dsp:sp>
    <dsp:sp modelId="{ED6327A2-58BB-4B12-832E-EFAA330D257D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Features</a:t>
          </a:r>
        </a:p>
      </dsp:txBody>
      <dsp:txXfrm>
        <a:off x="-671481" y="2194560"/>
        <a:ext cx="5418667" cy="1029546"/>
      </dsp:txXfrm>
    </dsp:sp>
    <dsp:sp modelId="{215B6FB9-CEE3-4804-BB80-45BC8A9B15E1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Advanced Custom Reporting:</a:t>
          </a:r>
          <a:r>
            <a:rPr lang="en-US" sz="1500" kern="1200" dirty="0"/>
            <a:t> Dramatically cut the reporting time by quickly and easily merging output from multiple tools into one professionally designed report.</a:t>
          </a:r>
        </a:p>
      </dsp:txBody>
      <dsp:txXfrm>
        <a:off x="3228008" y="907626"/>
        <a:ext cx="3376913" cy="1029546"/>
      </dsp:txXfrm>
    </dsp:sp>
    <dsp:sp modelId="{69D48CE8-8FC1-4DBC-BD01-5E3D759D5571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Quality and Consistency:</a:t>
          </a:r>
          <a:r>
            <a:rPr lang="en-US" sz="1500" kern="1200" dirty="0"/>
            <a:t> Use one of these methodologies to ensure consistent results.</a:t>
          </a:r>
        </a:p>
      </dsp:txBody>
      <dsp:txXfrm>
        <a:off x="3228008" y="2194560"/>
        <a:ext cx="3376913" cy="1029546"/>
      </dsp:txXfrm>
    </dsp:sp>
    <dsp:sp modelId="{E7660853-E3D7-4FD1-BCC7-ABA81F8E8002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Manage reusable cybersecurity assessment and Vulnerability Data</a:t>
          </a:r>
        </a:p>
      </dsp:txBody>
      <dsp:txXfrm>
        <a:off x="3228008" y="3481493"/>
        <a:ext cx="3376913" cy="1029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EC29E-A875-45F0-B0E6-67E9A3785F00}">
      <dsp:nvSpPr>
        <dsp:cNvPr id="0" name=""/>
        <dsp:cNvSpPr/>
      </dsp:nvSpPr>
      <dsp:spPr>
        <a:xfrm>
          <a:off x="1905474" y="365760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 make the History table and dynamic round graph</a:t>
          </a:r>
        </a:p>
      </dsp:txBody>
      <dsp:txXfrm>
        <a:off x="4380179" y="1205653"/>
        <a:ext cx="1544320" cy="1517226"/>
      </dsp:txXfrm>
    </dsp:sp>
    <dsp:sp modelId="{D08D8C8E-B66E-467C-A79A-56A21E2B1D6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4">
            <a:hueOff val="45094"/>
            <a:satOff val="0"/>
            <a:lumOff val="-647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Connecting to the generated Pdf with backend server using MySQL database</a:t>
          </a:r>
        </a:p>
      </dsp:txBody>
      <dsp:txXfrm>
        <a:off x="2917139" y="3373120"/>
        <a:ext cx="2059093" cy="1408853"/>
      </dsp:txXfrm>
    </dsp:sp>
    <dsp:sp modelId="{0673076D-160B-4CE2-9D0F-2F6E70B28450}">
      <dsp:nvSpPr>
        <dsp:cNvPr id="0" name=""/>
        <dsp:cNvSpPr/>
      </dsp:nvSpPr>
      <dsp:spPr>
        <a:xfrm>
          <a:off x="1661423" y="331540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4">
            <a:hueOff val="90188"/>
            <a:satOff val="0"/>
            <a:lumOff val="-1294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Uploading of multiple image file for POC </a:t>
          </a:r>
        </a:p>
      </dsp:txBody>
      <dsp:txXfrm>
        <a:off x="2149103" y="1225620"/>
        <a:ext cx="1544320" cy="15172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7EA52-D3F6-4DED-97F1-EAEDF43AD468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B4074B-4799-4A1E-9660-68F0AB5DA395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Cybersecurity Assessment Report Automation Tool </a:t>
          </a:r>
          <a:r>
            <a:rPr lang="en-US" sz="2100" b="0" i="0" kern="1200" dirty="0"/>
            <a:t>can provide a comprehensive and efficient way to identify and prioritize vulnerabilities in a system</a:t>
          </a:r>
          <a:endParaRPr lang="en-US" sz="2100" kern="1200" dirty="0"/>
        </a:p>
      </dsp:txBody>
      <dsp:txXfrm>
        <a:off x="752110" y="541866"/>
        <a:ext cx="7301111" cy="1083733"/>
      </dsp:txXfrm>
    </dsp:sp>
    <dsp:sp modelId="{593FC1CE-C4CB-474D-B553-0CCA8CE41B0A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DFE98-1EF5-44EC-A634-C30EBD011DAB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it can save time and resources while providing a more accurate and up-to-date assessment of the system’s </a:t>
          </a:r>
          <a:r>
            <a:rPr lang="en-US" sz="2100" b="0" i="0" kern="1200"/>
            <a:t>security.</a:t>
          </a:r>
          <a:endParaRPr lang="en-US" sz="2100" kern="1200" dirty="0"/>
        </a:p>
      </dsp:txBody>
      <dsp:txXfrm>
        <a:off x="1146048" y="2167466"/>
        <a:ext cx="6907174" cy="1083733"/>
      </dsp:txXfrm>
    </dsp:sp>
    <dsp:sp modelId="{A7ECD553-79FF-437D-AB44-17D6177DBB93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E13CA-03EC-4C93-BA53-9FAD589659BB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dirty="0"/>
            <a:t>tools should be used in conjunction with other security measures and multiple user used it at a time</a:t>
          </a:r>
          <a:endParaRPr lang="en-US" sz="2100" kern="1200" dirty="0"/>
        </a:p>
      </dsp:txBody>
      <dsp:txXfrm>
        <a:off x="752110" y="3793066"/>
        <a:ext cx="7301111" cy="1083733"/>
      </dsp:txXfrm>
    </dsp:sp>
    <dsp:sp modelId="{DD5F6CBF-BF57-42DE-B02E-FEAC8FD162FC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6/6/2023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6/6/2023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ybersecur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8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4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2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Digital Twi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Grid Edge 8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Grid Edge 6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Grid Edge 4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9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3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13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951123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616581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Auto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4412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2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96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4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Artificial Intelligence 8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61727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7609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Rail Smart Cities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5466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Artificial Intelligence 6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Artificial Intelligence 40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Cloud Infrastructure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81" r:id="rId10"/>
    <p:sldLayoutId id="2147483782" r:id="rId11"/>
    <p:sldLayoutId id="2147483783" r:id="rId12"/>
    <p:sldLayoutId id="2147483790" r:id="rId13"/>
    <p:sldLayoutId id="2147483791" r:id="rId14"/>
    <p:sldLayoutId id="2147483792" r:id="rId15"/>
    <p:sldLayoutId id="2147483796" r:id="rId16"/>
    <p:sldLayoutId id="2147483797" r:id="rId17"/>
    <p:sldLayoutId id="2147483798" r:id="rId18"/>
    <p:sldLayoutId id="2147483770" r:id="rId19"/>
    <p:sldLayoutId id="2147483771" r:id="rId20"/>
    <p:sldLayoutId id="2147483772" r:id="rId21"/>
    <p:sldLayoutId id="2147483799" r:id="rId22"/>
    <p:sldLayoutId id="2147483800" r:id="rId23"/>
    <p:sldLayoutId id="2147483801" r:id="rId24"/>
    <p:sldLayoutId id="2147483784" r:id="rId25"/>
    <p:sldLayoutId id="2147483785" r:id="rId26"/>
    <p:sldLayoutId id="2147483786" r:id="rId27"/>
    <p:sldLayoutId id="2147483773" r:id="rId28"/>
    <p:sldLayoutId id="2147483774" r:id="rId29"/>
    <p:sldLayoutId id="2147483775" r:id="rId30"/>
    <p:sldLayoutId id="2147483802" r:id="rId31"/>
    <p:sldLayoutId id="2147483803" r:id="rId32"/>
    <p:sldLayoutId id="2147483804" r:id="rId33"/>
    <p:sldLayoutId id="2147483808" r:id="rId34"/>
    <p:sldLayoutId id="2147483809" r:id="rId35"/>
    <p:sldLayoutId id="2147483810" r:id="rId36"/>
    <p:sldLayoutId id="2147483805" r:id="rId37"/>
    <p:sldLayoutId id="2147483806" r:id="rId38"/>
    <p:sldLayoutId id="2147483807" r:id="rId39"/>
    <p:sldLayoutId id="2147483811" r:id="rId40"/>
    <p:sldLayoutId id="2147483812" r:id="rId41"/>
    <p:sldLayoutId id="2147483813" r:id="rId4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ngall.com/computer-monitor-png/" TargetMode="Externa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2nd level shape &quot;Cybersecurity&quot;">
            <a:extLst>
              <a:ext uri="{FF2B5EF4-FFF2-40B4-BE49-F238E27FC236}">
                <a16:creationId xmlns:a16="http://schemas.microsoft.com/office/drawing/2014/main" id="{FE739353-9592-44CC-9BBD-0A1CC566E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7325" y="1057701"/>
            <a:ext cx="3671823" cy="4749421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2645571"/>
            <a:ext cx="11376788" cy="1231106"/>
          </a:xfrm>
        </p:spPr>
        <p:txBody>
          <a:bodyPr/>
          <a:lstStyle/>
          <a:p>
            <a:r>
              <a:rPr lang="en-US" noProof="0" dirty="0"/>
              <a:t>Project Updates</a:t>
            </a:r>
          </a:p>
        </p:txBody>
      </p:sp>
      <p:sp>
        <p:nvSpPr>
          <p:cNvPr id="17" name="Subtitle" descr="Subheadline of the presentation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2" y="3876677"/>
            <a:ext cx="9286875" cy="19303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Cybersecurity Assessment Report Automation Tool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29654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805195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b="1" dirty="0"/>
              <a:t>ABOUT: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B5394B-C5E1-1DA4-58BF-74805A981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052468"/>
              </p:ext>
            </p:extLst>
          </p:nvPr>
        </p:nvGraphicFramePr>
        <p:xfrm>
          <a:off x="2277098" y="1377527"/>
          <a:ext cx="7771876" cy="5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3079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b="1" dirty="0"/>
              <a:t>Features: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78D382A-6DDD-21E0-80B1-46F0344AC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27742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001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b="1" dirty="0"/>
              <a:t>Interface of the Tool: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Picture 9" descr="A computer monitor with a black screen&#10;&#10;Description automatically generated with low confidence">
            <a:extLst>
              <a:ext uri="{FF2B5EF4-FFF2-40B4-BE49-F238E27FC236}">
                <a16:creationId xmlns:a16="http://schemas.microsoft.com/office/drawing/2014/main" id="{2F60BA36-88F2-EBE1-2E5A-6C6EF4B1B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53847" y="2781681"/>
            <a:ext cx="2568510" cy="22166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6803FE-ECCD-A8F3-AD4E-D4D13FC76B7A}"/>
              </a:ext>
            </a:extLst>
          </p:cNvPr>
          <p:cNvSpPr/>
          <p:nvPr/>
        </p:nvSpPr>
        <p:spPr>
          <a:xfrm>
            <a:off x="7211505" y="1205954"/>
            <a:ext cx="3242418" cy="106287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r>
              <a:rPr lang="en-US" dirty="0"/>
              <a:t>Dynamic Dashboard</a:t>
            </a:r>
          </a:p>
          <a:p>
            <a:pPr algn="ctr"/>
            <a:r>
              <a:rPr lang="en-US" dirty="0"/>
              <a:t>With round dynamic graph 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A8C2E1EA-DFFE-1741-D05A-93DFE877D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3918720"/>
            <a:ext cx="3708350" cy="1062873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All Issues -&gt; by clicking this option a window will open where user have to enter the detail in description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BC830-564D-A96E-8226-567A6BF4CFEB}"/>
              </a:ext>
            </a:extLst>
          </p:cNvPr>
          <p:cNvSpPr/>
          <p:nvPr/>
        </p:nvSpPr>
        <p:spPr>
          <a:xfrm>
            <a:off x="4672786" y="5247928"/>
            <a:ext cx="3530633" cy="106287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Store the History of the generated report in form of table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27F0C4-3C88-C6DB-6A77-0010C350BFBA}"/>
              </a:ext>
            </a:extLst>
          </p:cNvPr>
          <p:cNvSpPr/>
          <p:nvPr/>
        </p:nvSpPr>
        <p:spPr>
          <a:xfrm>
            <a:off x="8580375" y="3225292"/>
            <a:ext cx="2856322" cy="106287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Able to upload POC (proof-of-concept) with multiple image format.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855031-1ABD-6E66-C0A1-562583E4F78B}"/>
              </a:ext>
            </a:extLst>
          </p:cNvPr>
          <p:cNvSpPr/>
          <p:nvPr/>
        </p:nvSpPr>
        <p:spPr>
          <a:xfrm>
            <a:off x="258684" y="1612017"/>
            <a:ext cx="4468306" cy="1062872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Enable to post some comments and solutions for the uploaded pdf reports from the history table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A4717F-EF3E-EBD4-14FE-C5CC105DF2B2}"/>
              </a:ext>
            </a:extLst>
          </p:cNvPr>
          <p:cNvCxnSpPr/>
          <p:nvPr/>
        </p:nvCxnSpPr>
        <p:spPr>
          <a:xfrm flipV="1">
            <a:off x="7842390" y="2375966"/>
            <a:ext cx="509758" cy="47988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A1A606-4B0B-B829-108E-65530C316F3A}"/>
              </a:ext>
            </a:extLst>
          </p:cNvPr>
          <p:cNvCxnSpPr>
            <a:cxnSpLocks/>
          </p:cNvCxnSpPr>
          <p:nvPr/>
        </p:nvCxnSpPr>
        <p:spPr>
          <a:xfrm>
            <a:off x="7842390" y="3685880"/>
            <a:ext cx="651161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5FD6B8-BD53-CD4A-7C1D-459F2DBD4804}"/>
              </a:ext>
            </a:extLst>
          </p:cNvPr>
          <p:cNvCxnSpPr>
            <a:cxnSpLocks/>
          </p:cNvCxnSpPr>
          <p:nvPr/>
        </p:nvCxnSpPr>
        <p:spPr>
          <a:xfrm>
            <a:off x="6456956" y="4788816"/>
            <a:ext cx="0" cy="45911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8007C0-1929-F4C7-6846-A95AC9A2559D}"/>
              </a:ext>
            </a:extLst>
          </p:cNvPr>
          <p:cNvCxnSpPr>
            <a:cxnSpLocks/>
          </p:cNvCxnSpPr>
          <p:nvPr/>
        </p:nvCxnSpPr>
        <p:spPr>
          <a:xfrm flipH="1" flipV="1">
            <a:off x="4119513" y="2727938"/>
            <a:ext cx="914301" cy="368532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F3B1E5DE-603F-9B04-653E-A7C050800399}"/>
              </a:ext>
            </a:extLst>
          </p:cNvPr>
          <p:cNvCxnSpPr/>
          <p:nvPr/>
        </p:nvCxnSpPr>
        <p:spPr>
          <a:xfrm flipH="1">
            <a:off x="4204355" y="4062953"/>
            <a:ext cx="796080" cy="225211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61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b="1" dirty="0"/>
              <a:t>Interface of the Tool: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06F3C-0D99-5293-5E47-9338DD5DD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9" y="1599945"/>
            <a:ext cx="11496778" cy="47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0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dirty="0"/>
              <a:t>Assigned work for me: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0FEAB7-2F18-A352-476F-94A675708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300923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587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2nd level shape &quot;Cybersecurity&quot;">
            <a:extLst>
              <a:ext uri="{FF2B5EF4-FFF2-40B4-BE49-F238E27FC236}">
                <a16:creationId xmlns:a16="http://schemas.microsoft.com/office/drawing/2014/main" id="{A3A2FA04-B7AB-472A-87D9-B08D01070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8191" y="402719"/>
            <a:ext cx="948587" cy="1226976"/>
          </a:xfrm>
          <a:prstGeom prst="rect">
            <a:avLst/>
          </a:prstGeom>
        </p:spPr>
      </p:pic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435649"/>
            <a:ext cx="9288000" cy="1231106"/>
          </a:xfrm>
        </p:spPr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82F63E-C411-EDB0-36F0-F4B4EE66CC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3671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0A766B-DFE4-512B-1123-30A2BC92F7BD}"/>
              </a:ext>
            </a:extLst>
          </p:cNvPr>
          <p:cNvSpPr txBox="1"/>
          <p:nvPr/>
        </p:nvSpPr>
        <p:spPr>
          <a:xfrm>
            <a:off x="2677212" y="1665613"/>
            <a:ext cx="8672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60D1E7-E728-3FE8-4A49-BF2D40B23A98}"/>
              </a:ext>
            </a:extLst>
          </p:cNvPr>
          <p:cNvSpPr txBox="1"/>
          <p:nvPr/>
        </p:nvSpPr>
        <p:spPr>
          <a:xfrm>
            <a:off x="3030717" y="3290499"/>
            <a:ext cx="8672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316286-3C4A-1870-8D3A-ADC7330B57A4}"/>
              </a:ext>
            </a:extLst>
          </p:cNvPr>
          <p:cNvSpPr txBox="1"/>
          <p:nvPr/>
        </p:nvSpPr>
        <p:spPr>
          <a:xfrm>
            <a:off x="2677212" y="4951306"/>
            <a:ext cx="7070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331617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359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Siemens 2022</vt:lpstr>
      <vt:lpstr>Project Updates</vt:lpstr>
      <vt:lpstr>ABOUT: </vt:lpstr>
      <vt:lpstr>Features: </vt:lpstr>
      <vt:lpstr>Interface of the Tool: </vt:lpstr>
      <vt:lpstr>Interface of the Tool: </vt:lpstr>
      <vt:lpstr>Assigned work for me: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Raj, Aniket (T CST SSD-IN)</dc:creator>
  <cp:keywords>Template</cp:keywords>
  <dc:description>Version 3.4.3
January 2023</dc:description>
  <cp:lastModifiedBy>Raj, Aniket (T CST SSD-IN)</cp:lastModifiedBy>
  <cp:revision>3</cp:revision>
  <dcterms:created xsi:type="dcterms:W3CDTF">2020-07-27T12:43:17Z</dcterms:created>
  <dcterms:modified xsi:type="dcterms:W3CDTF">2023-06-06T16:09:01Z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  <property fmtid="{D5CDD505-2E9C-101B-9397-08002B2CF9AE}" pid="4" name="MSIP_Label_9d258917-277f-42cd-a3cd-14c4e9ee58bc_Enabled">
    <vt:lpwstr>true</vt:lpwstr>
  </property>
  <property fmtid="{D5CDD505-2E9C-101B-9397-08002B2CF9AE}" pid="5" name="MSIP_Label_9d258917-277f-42cd-a3cd-14c4e9ee58bc_SetDate">
    <vt:lpwstr>2023-06-06T16:09:00Z</vt:lpwstr>
  </property>
  <property fmtid="{D5CDD505-2E9C-101B-9397-08002B2CF9AE}" pid="6" name="MSIP_Label_9d258917-277f-42cd-a3cd-14c4e9ee58bc_Method">
    <vt:lpwstr>Standard</vt:lpwstr>
  </property>
  <property fmtid="{D5CDD505-2E9C-101B-9397-08002B2CF9AE}" pid="7" name="MSIP_Label_9d258917-277f-42cd-a3cd-14c4e9ee58bc_Name">
    <vt:lpwstr>restricted</vt:lpwstr>
  </property>
  <property fmtid="{D5CDD505-2E9C-101B-9397-08002B2CF9AE}" pid="8" name="MSIP_Label_9d258917-277f-42cd-a3cd-14c4e9ee58bc_SiteId">
    <vt:lpwstr>38ae3bcd-9579-4fd4-adda-b42e1495d55a</vt:lpwstr>
  </property>
  <property fmtid="{D5CDD505-2E9C-101B-9397-08002B2CF9AE}" pid="9" name="MSIP_Label_9d258917-277f-42cd-a3cd-14c4e9ee58bc_ActionId">
    <vt:lpwstr>8367507a-099c-497d-833e-c17595048895</vt:lpwstr>
  </property>
  <property fmtid="{D5CDD505-2E9C-101B-9397-08002B2CF9AE}" pid="10" name="MSIP_Label_9d258917-277f-42cd-a3cd-14c4e9ee58bc_ContentBits">
    <vt:lpwstr>0</vt:lpwstr>
  </property>
  <property fmtid="{D5CDD505-2E9C-101B-9397-08002B2CF9AE}" pid="11" name="Document_Confidentiality">
    <vt:lpwstr>Restricted</vt:lpwstr>
  </property>
</Properties>
</file>